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2.xml" ContentType="application/vnd.openxmlformats-officedocument.presentationml.tags+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ink/ink1.xml" ContentType="application/inkml+xml"/>
  <Override PartName="/ppt/ink/ink2.xml" ContentType="application/inkml+xml"/>
  <Override PartName="/ppt/tags/tag8.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15.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10.xml" ContentType="application/vnd.openxmlformats-officedocument.theme+xml"/>
  <Override PartName="/ppt/theme/theme11.xml" ContentType="application/vnd.openxmlformats-officedocument.theme+xml"/>
  <Override PartName="/ppt/tags/tag12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2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2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057" r:id="rId4"/>
    <p:sldMasterId id="2147483832" r:id="rId5"/>
    <p:sldMasterId id="2147484058" r:id="rId6"/>
    <p:sldMasterId id="2147483911" r:id="rId7"/>
    <p:sldMasterId id="2147483676" r:id="rId8"/>
    <p:sldMasterId id="2147484122" r:id="rId9"/>
    <p:sldMasterId id="2147484138" r:id="rId10"/>
    <p:sldMasterId id="2147484159" r:id="rId11"/>
    <p:sldMasterId id="2147484175" r:id="rId12"/>
  </p:sldMasterIdLst>
  <p:notesMasterIdLst>
    <p:notesMasterId r:id="rId37"/>
  </p:notesMasterIdLst>
  <p:handoutMasterIdLst>
    <p:handoutMasterId r:id="rId38"/>
  </p:handoutMasterIdLst>
  <p:sldIdLst>
    <p:sldId id="270" r:id="rId13"/>
    <p:sldId id="306" r:id="rId14"/>
    <p:sldId id="305" r:id="rId15"/>
    <p:sldId id="2145707888" r:id="rId16"/>
    <p:sldId id="307" r:id="rId17"/>
    <p:sldId id="2145707889" r:id="rId18"/>
    <p:sldId id="2145707902" r:id="rId19"/>
    <p:sldId id="2145707904" r:id="rId20"/>
    <p:sldId id="2145707945" r:id="rId21"/>
    <p:sldId id="2145707890" r:id="rId22"/>
    <p:sldId id="2145707882" r:id="rId23"/>
    <p:sldId id="2145707891" r:id="rId24"/>
    <p:sldId id="2145707881" r:id="rId25"/>
    <p:sldId id="2145707936" r:id="rId26"/>
    <p:sldId id="2145707944" r:id="rId27"/>
    <p:sldId id="2145707937" r:id="rId28"/>
    <p:sldId id="2145707938" r:id="rId29"/>
    <p:sldId id="320" r:id="rId30"/>
    <p:sldId id="2145707948" r:id="rId31"/>
    <p:sldId id="2145707946" r:id="rId32"/>
    <p:sldId id="260" r:id="rId33"/>
    <p:sldId id="314" r:id="rId34"/>
    <p:sldId id="2145707893" r:id="rId35"/>
    <p:sldId id="2145707949" r:id="rId36"/>
  </p:sldIdLst>
  <p:sldSz cx="12192000" cy="6858000"/>
  <p:notesSz cx="6889750" cy="10021888"/>
  <p:embeddedFontLst>
    <p:embeddedFont>
      <p:font typeface="Arial Black" panose="020B0A04020102020204" pitchFamily="34" charset="0"/>
      <p:bold r:id="rId39"/>
    </p:embeddedFont>
    <p:embeddedFont>
      <p:font typeface="Noto Sans" panose="020B0502040504020204" pitchFamily="34" charset="0"/>
      <p:regular r:id="rId40"/>
      <p:bold r:id="rId41"/>
      <p:italic r:id="rId42"/>
      <p:boldItalic r:id="rId43"/>
    </p:embeddedFont>
    <p:embeddedFont>
      <p:font typeface="Noto Sans Blk" panose="020B0A02040504020204"/>
      <p:regular r:id="rId44"/>
      <p:bold r:id="rId45"/>
      <p:italic r:id="rId46"/>
      <p:boldItalic r:id="rId47"/>
    </p:embeddedFont>
    <p:embeddedFont>
      <p:font typeface="Noto Sans Light" panose="020B0604020202020204" charset="0"/>
      <p:regular r:id="rId48"/>
      <p:italic r:id="rId49"/>
    </p:embeddedFont>
    <p:embeddedFont>
      <p:font typeface="Nunito Sans" pitchFamily="2" charset="0"/>
      <p:regular r:id="rId50"/>
      <p:bold r:id="rId51"/>
      <p:italic r:id="rId52"/>
      <p:boldItalic r:id="rId53"/>
    </p:embeddedFont>
    <p:embeddedFont>
      <p:font typeface="Nunito Sans Black" pitchFamily="2" charset="0"/>
      <p:bold r:id="rId54"/>
      <p:boldItalic r:id="rId55"/>
    </p:embeddedFont>
  </p:embeddedFontLst>
  <p:custDataLst>
    <p:tags r:id="rId5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3D961C-43FA-19C3-3843-801182B34916}" name="Guy Millward" initials="" userId="S::guy.millward@Wilmingtonplc.com::f23a1e2c-9941-4659-8c72-bf7e75a0a0ec" providerId="AD"/>
  <p188:author id="{16BC1020-489B-3796-1E01-9AAE9B60C1A8}" name="Laura Lawday" initials="LL" userId="S::laura.lawday@wilmingtonplc.com::5aba1267-9b43-4ee4-bc22-91bdcb033ed6" providerId="AD"/>
  <p188:author id="{00E18677-A120-4FCC-C705-8CC45705BEE4}" name="Mark Milner" initials="MM" userId="S::mark.milner@wilmingtonplc.com::c133a513-fc8a-48c0-a925-846e6e7c9b8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4E6F"/>
    <a:srgbClr val="B41817"/>
    <a:srgbClr val="F9D166"/>
    <a:srgbClr val="0B375D"/>
    <a:srgbClr val="960000"/>
    <a:srgbClr val="199F81"/>
    <a:srgbClr val="F96D66"/>
    <a:srgbClr val="878687"/>
    <a:srgbClr val="B41918"/>
    <a:srgbClr val="EC79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157" autoAdjust="0"/>
  </p:normalViewPr>
  <p:slideViewPr>
    <p:cSldViewPr snapToGrid="0">
      <p:cViewPr varScale="1">
        <p:scale>
          <a:sx n="102" d="100"/>
          <a:sy n="102" d="100"/>
        </p:scale>
        <p:origin x="870" y="13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font" Target="fonts/font1.fntdata"/><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8/10/relationships/authors" Target="authors.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tags" Target="tags/tag1.xml"/><Relationship Id="rId8" Type="http://schemas.openxmlformats.org/officeDocument/2006/relationships/slideMaster" Target="slideMasters/slideMaster5.xml"/><Relationship Id="rId51" Type="http://schemas.openxmlformats.org/officeDocument/2006/relationships/font" Target="fonts/font13.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handoutMaster" Target="handoutMasters/handoutMaster1.xml"/><Relationship Id="rId46" Type="http://schemas.openxmlformats.org/officeDocument/2006/relationships/font" Target="fonts/font8.fntdata"/><Relationship Id="rId59" Type="http://schemas.openxmlformats.org/officeDocument/2006/relationships/theme" Target="theme/theme1.xml"/><Relationship Id="rId20" Type="http://schemas.openxmlformats.org/officeDocument/2006/relationships/slide" Target="slides/slide8.xml"/><Relationship Id="rId41" Type="http://schemas.openxmlformats.org/officeDocument/2006/relationships/font" Target="fonts/font3.fntdata"/><Relationship Id="rId54" Type="http://schemas.openxmlformats.org/officeDocument/2006/relationships/font" Target="fonts/font16.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font" Target="fonts/font11.fntdata"/><Relationship Id="rId57"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37586772235029E-2"/>
          <c:y val="0"/>
          <c:w val="0.5826652109792525"/>
          <c:h val="0.93666171415980204"/>
        </c:manualLayout>
      </c:layout>
      <c:doughnutChart>
        <c:varyColors val="1"/>
        <c:ser>
          <c:idx val="0"/>
          <c:order val="0"/>
          <c:tx>
            <c:strRef>
              <c:f>Sheet1!$B$1</c:f>
              <c:strCache>
                <c:ptCount val="1"/>
                <c:pt idx="0">
                  <c:v>Sales</c:v>
                </c:pt>
              </c:strCache>
            </c:strRef>
          </c:tx>
          <c:spPr>
            <a:solidFill>
              <a:srgbClr val="D8292F"/>
            </a:solidFill>
            <a:ln>
              <a:noFill/>
            </a:ln>
          </c:spPr>
          <c:dPt>
            <c:idx val="0"/>
            <c:bubble3D val="0"/>
            <c:spPr>
              <a:solidFill>
                <a:schemeClr val="bg1"/>
              </a:solidFill>
              <a:ln w="19050">
                <a:noFill/>
              </a:ln>
              <a:effectLst/>
            </c:spPr>
            <c:extLst>
              <c:ext xmlns:c16="http://schemas.microsoft.com/office/drawing/2014/chart" uri="{C3380CC4-5D6E-409C-BE32-E72D297353CC}">
                <c16:uniqueId val="{00000001-024F-43A4-8575-61E5CA8627CB}"/>
              </c:ext>
            </c:extLst>
          </c:dPt>
          <c:dPt>
            <c:idx val="1"/>
            <c:bubble3D val="0"/>
            <c:spPr>
              <a:solidFill>
                <a:srgbClr val="B41817"/>
              </a:solidFill>
              <a:ln w="19050">
                <a:noFill/>
              </a:ln>
              <a:effectLst/>
            </c:spPr>
            <c:extLst>
              <c:ext xmlns:c16="http://schemas.microsoft.com/office/drawing/2014/chart" uri="{C3380CC4-5D6E-409C-BE32-E72D297353CC}">
                <c16:uniqueId val="{00000003-024F-43A4-8575-61E5CA8627CB}"/>
              </c:ext>
            </c:extLst>
          </c:dPt>
          <c:dPt>
            <c:idx val="2"/>
            <c:bubble3D val="0"/>
            <c:spPr>
              <a:solidFill>
                <a:srgbClr val="B41817"/>
              </a:solidFill>
              <a:ln w="19050">
                <a:noFill/>
              </a:ln>
              <a:effectLst/>
            </c:spPr>
            <c:extLst>
              <c:ext xmlns:c16="http://schemas.microsoft.com/office/drawing/2014/chart" uri="{C3380CC4-5D6E-409C-BE32-E72D297353CC}">
                <c16:uniqueId val="{00000005-024F-43A4-8575-61E5CA8627CB}"/>
              </c:ext>
            </c:extLst>
          </c:dPt>
          <c:dPt>
            <c:idx val="3"/>
            <c:bubble3D val="0"/>
            <c:spPr>
              <a:solidFill>
                <a:srgbClr val="B41817"/>
              </a:solidFill>
              <a:ln w="19050">
                <a:noFill/>
              </a:ln>
              <a:effectLst/>
            </c:spPr>
            <c:extLst>
              <c:ext xmlns:c16="http://schemas.microsoft.com/office/drawing/2014/chart" uri="{C3380CC4-5D6E-409C-BE32-E72D297353CC}">
                <c16:uniqueId val="{00000007-024F-43A4-8575-61E5CA8627CB}"/>
              </c:ext>
            </c:extLst>
          </c:dPt>
          <c:dPt>
            <c:idx val="4"/>
            <c:bubble3D val="0"/>
            <c:spPr>
              <a:solidFill>
                <a:srgbClr val="B41817"/>
              </a:solidFill>
              <a:ln w="19050">
                <a:noFill/>
              </a:ln>
              <a:effectLst/>
            </c:spPr>
            <c:extLst>
              <c:ext xmlns:c16="http://schemas.microsoft.com/office/drawing/2014/chart" uri="{C3380CC4-5D6E-409C-BE32-E72D297353CC}">
                <c16:uniqueId val="{00000009-024F-43A4-8575-61E5CA8627CB}"/>
              </c:ext>
            </c:extLst>
          </c:dPt>
          <c:cat>
            <c:strRef>
              <c:f>Sheet1!$A$2:$A$6</c:f>
              <c:strCache>
                <c:ptCount val="5"/>
                <c:pt idx="0">
                  <c:v>1st Qtr</c:v>
                </c:pt>
                <c:pt idx="1">
                  <c:v>2nd Qtr</c:v>
                </c:pt>
                <c:pt idx="2">
                  <c:v>3rd Qtr</c:v>
                </c:pt>
                <c:pt idx="3">
                  <c:v>4th Qtr</c:v>
                </c:pt>
                <c:pt idx="4">
                  <c:v>5th</c:v>
                </c:pt>
              </c:strCache>
            </c:strRef>
          </c:cat>
          <c:val>
            <c:numRef>
              <c:f>Sheet1!$B$2:$B$6</c:f>
              <c:numCache>
                <c:formatCode>General</c:formatCode>
                <c:ptCount val="5"/>
                <c:pt idx="0">
                  <c:v>3</c:v>
                </c:pt>
                <c:pt idx="1">
                  <c:v>3</c:v>
                </c:pt>
                <c:pt idx="2">
                  <c:v>3</c:v>
                </c:pt>
                <c:pt idx="3">
                  <c:v>3</c:v>
                </c:pt>
                <c:pt idx="4">
                  <c:v>3</c:v>
                </c:pt>
              </c:numCache>
            </c:numRef>
          </c:val>
          <c:extLst>
            <c:ext xmlns:c16="http://schemas.microsoft.com/office/drawing/2014/chart" uri="{C3380CC4-5D6E-409C-BE32-E72D297353CC}">
              <c16:uniqueId val="{0000000A-024F-43A4-8575-61E5CA8627CB}"/>
            </c:ext>
          </c:extLst>
        </c:ser>
        <c:dLbls>
          <c:showLegendKey val="0"/>
          <c:showVal val="0"/>
          <c:showCatName val="0"/>
          <c:showSerName val="0"/>
          <c:showPercent val="0"/>
          <c:showBubbleSize val="0"/>
          <c:showLeaderLines val="1"/>
        </c:dLbls>
        <c:firstSliceAng val="0"/>
        <c:holeSize val="88"/>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37586772235029E-2"/>
          <c:y val="0"/>
          <c:w val="0.5826652109792525"/>
          <c:h val="0.93666171415980204"/>
        </c:manualLayout>
      </c:layout>
      <c:doughnutChart>
        <c:varyColors val="1"/>
        <c:ser>
          <c:idx val="0"/>
          <c:order val="0"/>
          <c:tx>
            <c:strRef>
              <c:f>Sheet1!$B$1</c:f>
              <c:strCache>
                <c:ptCount val="1"/>
                <c:pt idx="0">
                  <c:v>Sales</c:v>
                </c:pt>
              </c:strCache>
            </c:strRef>
          </c:tx>
          <c:spPr>
            <a:solidFill>
              <a:srgbClr val="D8292F"/>
            </a:solidFill>
            <a:ln>
              <a:noFill/>
            </a:ln>
          </c:spPr>
          <c:dPt>
            <c:idx val="0"/>
            <c:bubble3D val="0"/>
            <c:spPr>
              <a:solidFill>
                <a:schemeClr val="bg1"/>
              </a:solidFill>
              <a:ln w="19050">
                <a:noFill/>
              </a:ln>
              <a:effectLst/>
            </c:spPr>
            <c:extLst>
              <c:ext xmlns:c16="http://schemas.microsoft.com/office/drawing/2014/chart" uri="{C3380CC4-5D6E-409C-BE32-E72D297353CC}">
                <c16:uniqueId val="{00000001-DE3D-4B98-8273-E5BABCCE89CF}"/>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DE3D-4B98-8273-E5BABCCE89CF}"/>
              </c:ext>
            </c:extLst>
          </c:dPt>
          <c:dPt>
            <c:idx val="2"/>
            <c:bubble3D val="0"/>
            <c:spPr>
              <a:solidFill>
                <a:srgbClr val="B41817"/>
              </a:solidFill>
              <a:ln w="19050">
                <a:noFill/>
              </a:ln>
              <a:effectLst/>
            </c:spPr>
            <c:extLst>
              <c:ext xmlns:c16="http://schemas.microsoft.com/office/drawing/2014/chart" uri="{C3380CC4-5D6E-409C-BE32-E72D297353CC}">
                <c16:uniqueId val="{00000005-DE3D-4B98-8273-E5BABCCE89CF}"/>
              </c:ext>
            </c:extLst>
          </c:dPt>
          <c:dPt>
            <c:idx val="3"/>
            <c:bubble3D val="0"/>
            <c:spPr>
              <a:solidFill>
                <a:srgbClr val="B41817"/>
              </a:solidFill>
              <a:ln w="19050">
                <a:noFill/>
              </a:ln>
              <a:effectLst/>
            </c:spPr>
            <c:extLst>
              <c:ext xmlns:c16="http://schemas.microsoft.com/office/drawing/2014/chart" uri="{C3380CC4-5D6E-409C-BE32-E72D297353CC}">
                <c16:uniqueId val="{00000007-DE3D-4B98-8273-E5BABCCE89CF}"/>
              </c:ext>
            </c:extLst>
          </c:dPt>
          <c:dPt>
            <c:idx val="4"/>
            <c:bubble3D val="0"/>
            <c:spPr>
              <a:solidFill>
                <a:srgbClr val="B41817"/>
              </a:solidFill>
              <a:ln w="19050">
                <a:noFill/>
              </a:ln>
              <a:effectLst/>
            </c:spPr>
            <c:extLst>
              <c:ext xmlns:c16="http://schemas.microsoft.com/office/drawing/2014/chart" uri="{C3380CC4-5D6E-409C-BE32-E72D297353CC}">
                <c16:uniqueId val="{00000009-DE3D-4B98-8273-E5BABCCE89CF}"/>
              </c:ext>
            </c:extLst>
          </c:dPt>
          <c:cat>
            <c:strRef>
              <c:f>Sheet1!$A$2:$A$6</c:f>
              <c:strCache>
                <c:ptCount val="5"/>
                <c:pt idx="0">
                  <c:v>1st Qtr</c:v>
                </c:pt>
                <c:pt idx="1">
                  <c:v>2nd Qtr</c:v>
                </c:pt>
                <c:pt idx="2">
                  <c:v>3rd Qtr</c:v>
                </c:pt>
                <c:pt idx="3">
                  <c:v>4th Qtr</c:v>
                </c:pt>
                <c:pt idx="4">
                  <c:v>5th</c:v>
                </c:pt>
              </c:strCache>
            </c:strRef>
          </c:cat>
          <c:val>
            <c:numRef>
              <c:f>Sheet1!$B$2:$B$6</c:f>
              <c:numCache>
                <c:formatCode>General</c:formatCode>
                <c:ptCount val="5"/>
                <c:pt idx="0">
                  <c:v>3</c:v>
                </c:pt>
                <c:pt idx="1">
                  <c:v>3</c:v>
                </c:pt>
                <c:pt idx="2">
                  <c:v>3</c:v>
                </c:pt>
                <c:pt idx="3">
                  <c:v>3</c:v>
                </c:pt>
                <c:pt idx="4">
                  <c:v>3</c:v>
                </c:pt>
              </c:numCache>
            </c:numRef>
          </c:val>
          <c:extLst>
            <c:ext xmlns:c16="http://schemas.microsoft.com/office/drawing/2014/chart" uri="{C3380CC4-5D6E-409C-BE32-E72D297353CC}">
              <c16:uniqueId val="{0000000A-DE3D-4B98-8273-E5BABCCE89CF}"/>
            </c:ext>
          </c:extLst>
        </c:ser>
        <c:dLbls>
          <c:showLegendKey val="0"/>
          <c:showVal val="0"/>
          <c:showCatName val="0"/>
          <c:showSerName val="0"/>
          <c:showPercent val="0"/>
          <c:showBubbleSize val="0"/>
          <c:showLeaderLines val="1"/>
        </c:dLbls>
        <c:firstSliceAng val="0"/>
        <c:holeSize val="88"/>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37586772235029E-2"/>
          <c:y val="0"/>
          <c:w val="0.5826652109792525"/>
          <c:h val="0.93666171415980204"/>
        </c:manualLayout>
      </c:layout>
      <c:doughnutChart>
        <c:varyColors val="1"/>
        <c:ser>
          <c:idx val="0"/>
          <c:order val="0"/>
          <c:tx>
            <c:strRef>
              <c:f>Sheet1!$B$1</c:f>
              <c:strCache>
                <c:ptCount val="1"/>
                <c:pt idx="0">
                  <c:v>Sales</c:v>
                </c:pt>
              </c:strCache>
            </c:strRef>
          </c:tx>
          <c:spPr>
            <a:solidFill>
              <a:srgbClr val="D8292F"/>
            </a:solidFill>
            <a:ln>
              <a:noFill/>
            </a:ln>
          </c:spPr>
          <c:dPt>
            <c:idx val="0"/>
            <c:bubble3D val="0"/>
            <c:spPr>
              <a:solidFill>
                <a:schemeClr val="bg1"/>
              </a:solidFill>
              <a:ln w="19050">
                <a:noFill/>
              </a:ln>
              <a:effectLst/>
            </c:spPr>
            <c:extLst>
              <c:ext xmlns:c16="http://schemas.microsoft.com/office/drawing/2014/chart" uri="{C3380CC4-5D6E-409C-BE32-E72D297353CC}">
                <c16:uniqueId val="{00000001-9F0D-44C2-ADB4-CE422069C5AE}"/>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9F0D-44C2-ADB4-CE422069C5AE}"/>
              </c:ext>
            </c:extLst>
          </c:dPt>
          <c:dPt>
            <c:idx val="2"/>
            <c:bubble3D val="0"/>
            <c:spPr>
              <a:solidFill>
                <a:schemeClr val="bg2">
                  <a:lumMod val="75000"/>
                </a:schemeClr>
              </a:solidFill>
              <a:ln w="19050">
                <a:noFill/>
              </a:ln>
              <a:effectLst/>
            </c:spPr>
            <c:extLst>
              <c:ext xmlns:c16="http://schemas.microsoft.com/office/drawing/2014/chart" uri="{C3380CC4-5D6E-409C-BE32-E72D297353CC}">
                <c16:uniqueId val="{00000005-9F0D-44C2-ADB4-CE422069C5AE}"/>
              </c:ext>
            </c:extLst>
          </c:dPt>
          <c:dPt>
            <c:idx val="3"/>
            <c:bubble3D val="0"/>
            <c:spPr>
              <a:noFill/>
              <a:ln w="19050">
                <a:noFill/>
              </a:ln>
              <a:effectLst/>
            </c:spPr>
            <c:extLst>
              <c:ext xmlns:c16="http://schemas.microsoft.com/office/drawing/2014/chart" uri="{C3380CC4-5D6E-409C-BE32-E72D297353CC}">
                <c16:uniqueId val="{00000007-9F0D-44C2-ADB4-CE422069C5AE}"/>
              </c:ext>
            </c:extLst>
          </c:dPt>
          <c:dPt>
            <c:idx val="4"/>
            <c:bubble3D val="0"/>
            <c:spPr>
              <a:solidFill>
                <a:srgbClr val="B41817"/>
              </a:solidFill>
              <a:ln w="19050">
                <a:noFill/>
              </a:ln>
              <a:effectLst/>
            </c:spPr>
            <c:extLst>
              <c:ext xmlns:c16="http://schemas.microsoft.com/office/drawing/2014/chart" uri="{C3380CC4-5D6E-409C-BE32-E72D297353CC}">
                <c16:uniqueId val="{00000009-9F0D-44C2-ADB4-CE422069C5AE}"/>
              </c:ext>
            </c:extLst>
          </c:dPt>
          <c:cat>
            <c:strRef>
              <c:f>Sheet1!$A$2:$A$6</c:f>
              <c:strCache>
                <c:ptCount val="5"/>
                <c:pt idx="0">
                  <c:v>1st Qtr</c:v>
                </c:pt>
                <c:pt idx="1">
                  <c:v>2nd Qtr</c:v>
                </c:pt>
                <c:pt idx="2">
                  <c:v>3rd Qtr</c:v>
                </c:pt>
                <c:pt idx="3">
                  <c:v>4th Qtr</c:v>
                </c:pt>
                <c:pt idx="4">
                  <c:v>5th</c:v>
                </c:pt>
              </c:strCache>
            </c:strRef>
          </c:cat>
          <c:val>
            <c:numRef>
              <c:f>Sheet1!$B$2:$B$6</c:f>
              <c:numCache>
                <c:formatCode>General</c:formatCode>
                <c:ptCount val="5"/>
                <c:pt idx="0">
                  <c:v>3</c:v>
                </c:pt>
                <c:pt idx="1">
                  <c:v>3</c:v>
                </c:pt>
                <c:pt idx="2">
                  <c:v>3</c:v>
                </c:pt>
                <c:pt idx="3">
                  <c:v>3</c:v>
                </c:pt>
                <c:pt idx="4">
                  <c:v>3</c:v>
                </c:pt>
              </c:numCache>
            </c:numRef>
          </c:val>
          <c:extLst>
            <c:ext xmlns:c16="http://schemas.microsoft.com/office/drawing/2014/chart" uri="{C3380CC4-5D6E-409C-BE32-E72D297353CC}">
              <c16:uniqueId val="{0000000A-9F0D-44C2-ADB4-CE422069C5AE}"/>
            </c:ext>
          </c:extLst>
        </c:ser>
        <c:dLbls>
          <c:showLegendKey val="0"/>
          <c:showVal val="0"/>
          <c:showCatName val="0"/>
          <c:showSerName val="0"/>
          <c:showPercent val="0"/>
          <c:showBubbleSize val="0"/>
          <c:showLeaderLines val="1"/>
        </c:dLbls>
        <c:firstSliceAng val="0"/>
        <c:holeSize val="88"/>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37586772235029E-2"/>
          <c:y val="0"/>
          <c:w val="0.5826652109792525"/>
          <c:h val="0.93666171415980204"/>
        </c:manualLayout>
      </c:layout>
      <c:doughnutChart>
        <c:varyColors val="1"/>
        <c:ser>
          <c:idx val="0"/>
          <c:order val="0"/>
          <c:tx>
            <c:strRef>
              <c:f>Sheet1!$B$1</c:f>
              <c:strCache>
                <c:ptCount val="1"/>
                <c:pt idx="0">
                  <c:v>Sales</c:v>
                </c:pt>
              </c:strCache>
            </c:strRef>
          </c:tx>
          <c:spPr>
            <a:solidFill>
              <a:srgbClr val="D8292F"/>
            </a:solidFill>
            <a:ln>
              <a:noFill/>
            </a:ln>
          </c:spPr>
          <c:dPt>
            <c:idx val="0"/>
            <c:bubble3D val="0"/>
            <c:spPr>
              <a:solidFill>
                <a:schemeClr val="bg1"/>
              </a:solidFill>
              <a:ln w="19050">
                <a:noFill/>
              </a:ln>
              <a:effectLst/>
            </c:spPr>
            <c:extLst>
              <c:ext xmlns:c16="http://schemas.microsoft.com/office/drawing/2014/chart" uri="{C3380CC4-5D6E-409C-BE32-E72D297353CC}">
                <c16:uniqueId val="{00000001-988C-4A91-B5DC-3BA9E40E9BBC}"/>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988C-4A91-B5DC-3BA9E40E9BBC}"/>
              </c:ext>
            </c:extLst>
          </c:dPt>
          <c:dPt>
            <c:idx val="2"/>
            <c:bubble3D val="0"/>
            <c:spPr>
              <a:solidFill>
                <a:schemeClr val="bg2">
                  <a:lumMod val="75000"/>
                </a:schemeClr>
              </a:solidFill>
              <a:ln w="19050">
                <a:noFill/>
              </a:ln>
              <a:effectLst/>
            </c:spPr>
            <c:extLst>
              <c:ext xmlns:c16="http://schemas.microsoft.com/office/drawing/2014/chart" uri="{C3380CC4-5D6E-409C-BE32-E72D297353CC}">
                <c16:uniqueId val="{00000005-988C-4A91-B5DC-3BA9E40E9BBC}"/>
              </c:ext>
            </c:extLst>
          </c:dPt>
          <c:dPt>
            <c:idx val="3"/>
            <c:bubble3D val="0"/>
            <c:spPr>
              <a:solidFill>
                <a:schemeClr val="bg2">
                  <a:lumMod val="50000"/>
                </a:schemeClr>
              </a:solidFill>
              <a:ln w="19050">
                <a:noFill/>
              </a:ln>
              <a:effectLst/>
            </c:spPr>
            <c:extLst>
              <c:ext xmlns:c16="http://schemas.microsoft.com/office/drawing/2014/chart" uri="{C3380CC4-5D6E-409C-BE32-E72D297353CC}">
                <c16:uniqueId val="{00000007-988C-4A91-B5DC-3BA9E40E9BBC}"/>
              </c:ext>
            </c:extLst>
          </c:dPt>
          <c:dPt>
            <c:idx val="4"/>
            <c:bubble3D val="0"/>
            <c:spPr>
              <a:solidFill>
                <a:srgbClr val="B41817"/>
              </a:solidFill>
              <a:ln w="19050">
                <a:noFill/>
              </a:ln>
              <a:effectLst/>
            </c:spPr>
            <c:extLst>
              <c:ext xmlns:c16="http://schemas.microsoft.com/office/drawing/2014/chart" uri="{C3380CC4-5D6E-409C-BE32-E72D297353CC}">
                <c16:uniqueId val="{00000009-988C-4A91-B5DC-3BA9E40E9BBC}"/>
              </c:ext>
            </c:extLst>
          </c:dPt>
          <c:cat>
            <c:strRef>
              <c:f>Sheet1!$A$2:$A$6</c:f>
              <c:strCache>
                <c:ptCount val="5"/>
                <c:pt idx="0">
                  <c:v>1st Qtr</c:v>
                </c:pt>
                <c:pt idx="1">
                  <c:v>2nd Qtr</c:v>
                </c:pt>
                <c:pt idx="2">
                  <c:v>3rd Qtr</c:v>
                </c:pt>
                <c:pt idx="3">
                  <c:v>4th Qtr</c:v>
                </c:pt>
                <c:pt idx="4">
                  <c:v>5th</c:v>
                </c:pt>
              </c:strCache>
            </c:strRef>
          </c:cat>
          <c:val>
            <c:numRef>
              <c:f>Sheet1!$B$2:$B$6</c:f>
              <c:numCache>
                <c:formatCode>General</c:formatCode>
                <c:ptCount val="5"/>
                <c:pt idx="0">
                  <c:v>3</c:v>
                </c:pt>
                <c:pt idx="1">
                  <c:v>3</c:v>
                </c:pt>
                <c:pt idx="2">
                  <c:v>3</c:v>
                </c:pt>
                <c:pt idx="3">
                  <c:v>3</c:v>
                </c:pt>
                <c:pt idx="4">
                  <c:v>3</c:v>
                </c:pt>
              </c:numCache>
            </c:numRef>
          </c:val>
          <c:extLst>
            <c:ext xmlns:c16="http://schemas.microsoft.com/office/drawing/2014/chart" uri="{C3380CC4-5D6E-409C-BE32-E72D297353CC}">
              <c16:uniqueId val="{0000000A-988C-4A91-B5DC-3BA9E40E9BBC}"/>
            </c:ext>
          </c:extLst>
        </c:ser>
        <c:dLbls>
          <c:showLegendKey val="0"/>
          <c:showVal val="0"/>
          <c:showCatName val="0"/>
          <c:showSerName val="0"/>
          <c:showPercent val="0"/>
          <c:showBubbleSize val="0"/>
          <c:showLeaderLines val="1"/>
        </c:dLbls>
        <c:firstSliceAng val="0"/>
        <c:holeSize val="88"/>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37586772235029E-2"/>
          <c:y val="5.7580259854725455E-3"/>
          <c:w val="0.5826652109792525"/>
          <c:h val="0.93666171415980204"/>
        </c:manualLayout>
      </c:layout>
      <c:doughnutChart>
        <c:varyColors val="1"/>
        <c:ser>
          <c:idx val="0"/>
          <c:order val="0"/>
          <c:tx>
            <c:strRef>
              <c:f>Sheet1!$B$1</c:f>
              <c:strCache>
                <c:ptCount val="1"/>
                <c:pt idx="0">
                  <c:v>Sales</c:v>
                </c:pt>
              </c:strCache>
            </c:strRef>
          </c:tx>
          <c:spPr>
            <a:solidFill>
              <a:srgbClr val="D8292F"/>
            </a:solidFill>
            <a:ln>
              <a:noFill/>
            </a:ln>
          </c:spPr>
          <c:dPt>
            <c:idx val="0"/>
            <c:bubble3D val="0"/>
            <c:spPr>
              <a:solidFill>
                <a:schemeClr val="bg1"/>
              </a:solidFill>
              <a:ln w="19050">
                <a:noFill/>
              </a:ln>
              <a:effectLst/>
            </c:spPr>
            <c:extLst>
              <c:ext xmlns:c16="http://schemas.microsoft.com/office/drawing/2014/chart" uri="{C3380CC4-5D6E-409C-BE32-E72D297353CC}">
                <c16:uniqueId val="{00000001-D2E0-4892-B523-D2C3A6491323}"/>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D2E0-4892-B523-D2C3A6491323}"/>
              </c:ext>
            </c:extLst>
          </c:dPt>
          <c:dPt>
            <c:idx val="2"/>
            <c:bubble3D val="0"/>
            <c:spPr>
              <a:solidFill>
                <a:schemeClr val="bg1">
                  <a:lumMod val="65000"/>
                </a:schemeClr>
              </a:solidFill>
              <a:ln w="19050">
                <a:noFill/>
              </a:ln>
              <a:effectLst/>
            </c:spPr>
            <c:extLst>
              <c:ext xmlns:c16="http://schemas.microsoft.com/office/drawing/2014/chart" uri="{C3380CC4-5D6E-409C-BE32-E72D297353CC}">
                <c16:uniqueId val="{00000005-D2E0-4892-B523-D2C3A6491323}"/>
              </c:ext>
            </c:extLst>
          </c:dPt>
          <c:dPt>
            <c:idx val="3"/>
            <c:bubble3D val="0"/>
            <c:spPr>
              <a:solidFill>
                <a:schemeClr val="bg2">
                  <a:lumMod val="50000"/>
                </a:schemeClr>
              </a:solidFill>
              <a:ln w="19050">
                <a:noFill/>
              </a:ln>
              <a:effectLst/>
            </c:spPr>
            <c:extLst>
              <c:ext xmlns:c16="http://schemas.microsoft.com/office/drawing/2014/chart" uri="{C3380CC4-5D6E-409C-BE32-E72D297353CC}">
                <c16:uniqueId val="{00000007-D2E0-4892-B523-D2C3A6491323}"/>
              </c:ext>
            </c:extLst>
          </c:dPt>
          <c:dPt>
            <c:idx val="4"/>
            <c:bubble3D val="0"/>
            <c:spPr>
              <a:solidFill>
                <a:schemeClr val="tx1">
                  <a:lumMod val="65000"/>
                  <a:lumOff val="35000"/>
                </a:schemeClr>
              </a:solidFill>
              <a:ln w="19050">
                <a:noFill/>
              </a:ln>
              <a:effectLst/>
            </c:spPr>
            <c:extLst>
              <c:ext xmlns:c16="http://schemas.microsoft.com/office/drawing/2014/chart" uri="{C3380CC4-5D6E-409C-BE32-E72D297353CC}">
                <c16:uniqueId val="{00000009-D2E0-4892-B523-D2C3A6491323}"/>
              </c:ext>
            </c:extLst>
          </c:dPt>
          <c:cat>
            <c:strRef>
              <c:f>Sheet1!$A$2:$A$6</c:f>
              <c:strCache>
                <c:ptCount val="5"/>
                <c:pt idx="0">
                  <c:v>1st Qtr</c:v>
                </c:pt>
                <c:pt idx="1">
                  <c:v>2nd Qtr</c:v>
                </c:pt>
                <c:pt idx="2">
                  <c:v>3rd Qtr</c:v>
                </c:pt>
                <c:pt idx="3">
                  <c:v>4th Qtr</c:v>
                </c:pt>
                <c:pt idx="4">
                  <c:v>5th</c:v>
                </c:pt>
              </c:strCache>
            </c:strRef>
          </c:cat>
          <c:val>
            <c:numRef>
              <c:f>Sheet1!$B$2:$B$6</c:f>
              <c:numCache>
                <c:formatCode>General</c:formatCode>
                <c:ptCount val="5"/>
                <c:pt idx="0">
                  <c:v>3</c:v>
                </c:pt>
                <c:pt idx="1">
                  <c:v>3</c:v>
                </c:pt>
                <c:pt idx="2">
                  <c:v>3</c:v>
                </c:pt>
                <c:pt idx="3">
                  <c:v>3</c:v>
                </c:pt>
                <c:pt idx="4">
                  <c:v>3</c:v>
                </c:pt>
              </c:numCache>
            </c:numRef>
          </c:val>
          <c:extLst>
            <c:ext xmlns:c16="http://schemas.microsoft.com/office/drawing/2014/chart" uri="{C3380CC4-5D6E-409C-BE32-E72D297353CC}">
              <c16:uniqueId val="{0000000A-D2E0-4892-B523-D2C3A6491323}"/>
            </c:ext>
          </c:extLst>
        </c:ser>
        <c:dLbls>
          <c:showLegendKey val="0"/>
          <c:showVal val="0"/>
          <c:showCatName val="0"/>
          <c:showSerName val="0"/>
          <c:showPercent val="0"/>
          <c:showBubbleSize val="0"/>
          <c:showLeaderLines val="1"/>
        </c:dLbls>
        <c:firstSliceAng val="0"/>
        <c:holeSize val="88"/>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37586772235029E-2"/>
          <c:y val="0"/>
          <c:w val="0.5826652109792525"/>
          <c:h val="0.93666171415980204"/>
        </c:manualLayout>
      </c:layout>
      <c:doughnutChart>
        <c:varyColors val="1"/>
        <c:ser>
          <c:idx val="0"/>
          <c:order val="0"/>
          <c:tx>
            <c:strRef>
              <c:f>Sheet1!$B$1</c:f>
              <c:strCache>
                <c:ptCount val="1"/>
                <c:pt idx="0">
                  <c:v>Sales</c:v>
                </c:pt>
              </c:strCache>
            </c:strRef>
          </c:tx>
          <c:spPr>
            <a:solidFill>
              <a:srgbClr val="D8292F"/>
            </a:solidFill>
            <a:ln>
              <a:noFill/>
            </a:ln>
          </c:spPr>
          <c:dPt>
            <c:idx val="0"/>
            <c:bubble3D val="0"/>
            <c:spPr>
              <a:solidFill>
                <a:schemeClr val="bg1"/>
              </a:solidFill>
              <a:ln w="19050">
                <a:noFill/>
              </a:ln>
              <a:effectLst/>
            </c:spPr>
            <c:extLst>
              <c:ext xmlns:c16="http://schemas.microsoft.com/office/drawing/2014/chart" uri="{C3380CC4-5D6E-409C-BE32-E72D297353CC}">
                <c16:uniqueId val="{00000001-DE3D-4B98-8273-E5BABCCE89CF}"/>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DE3D-4B98-8273-E5BABCCE89CF}"/>
              </c:ext>
            </c:extLst>
          </c:dPt>
          <c:dPt>
            <c:idx val="2"/>
            <c:bubble3D val="0"/>
            <c:spPr>
              <a:solidFill>
                <a:srgbClr val="B41817"/>
              </a:solidFill>
              <a:ln w="19050">
                <a:noFill/>
              </a:ln>
              <a:effectLst/>
            </c:spPr>
            <c:extLst>
              <c:ext xmlns:c16="http://schemas.microsoft.com/office/drawing/2014/chart" uri="{C3380CC4-5D6E-409C-BE32-E72D297353CC}">
                <c16:uniqueId val="{00000005-DE3D-4B98-8273-E5BABCCE89CF}"/>
              </c:ext>
            </c:extLst>
          </c:dPt>
          <c:dPt>
            <c:idx val="3"/>
            <c:bubble3D val="0"/>
            <c:spPr>
              <a:solidFill>
                <a:srgbClr val="B41817"/>
              </a:solidFill>
              <a:ln w="19050">
                <a:noFill/>
              </a:ln>
              <a:effectLst/>
            </c:spPr>
            <c:extLst>
              <c:ext xmlns:c16="http://schemas.microsoft.com/office/drawing/2014/chart" uri="{C3380CC4-5D6E-409C-BE32-E72D297353CC}">
                <c16:uniqueId val="{00000007-DE3D-4B98-8273-E5BABCCE89CF}"/>
              </c:ext>
            </c:extLst>
          </c:dPt>
          <c:dPt>
            <c:idx val="4"/>
            <c:bubble3D val="0"/>
            <c:spPr>
              <a:solidFill>
                <a:srgbClr val="B41817"/>
              </a:solidFill>
              <a:ln w="19050">
                <a:noFill/>
              </a:ln>
              <a:effectLst/>
            </c:spPr>
            <c:extLst>
              <c:ext xmlns:c16="http://schemas.microsoft.com/office/drawing/2014/chart" uri="{C3380CC4-5D6E-409C-BE32-E72D297353CC}">
                <c16:uniqueId val="{00000009-DE3D-4B98-8273-E5BABCCE89CF}"/>
              </c:ext>
            </c:extLst>
          </c:dPt>
          <c:cat>
            <c:strRef>
              <c:f>Sheet1!$A$2:$A$6</c:f>
              <c:strCache>
                <c:ptCount val="5"/>
                <c:pt idx="0">
                  <c:v>1st Qtr</c:v>
                </c:pt>
                <c:pt idx="1">
                  <c:v>2nd Qtr</c:v>
                </c:pt>
                <c:pt idx="2">
                  <c:v>3rd Qtr</c:v>
                </c:pt>
                <c:pt idx="3">
                  <c:v>4th Qtr</c:v>
                </c:pt>
                <c:pt idx="4">
                  <c:v>5th</c:v>
                </c:pt>
              </c:strCache>
            </c:strRef>
          </c:cat>
          <c:val>
            <c:numRef>
              <c:f>Sheet1!$B$2:$B$6</c:f>
              <c:numCache>
                <c:formatCode>General</c:formatCode>
                <c:ptCount val="5"/>
                <c:pt idx="0">
                  <c:v>3</c:v>
                </c:pt>
                <c:pt idx="1">
                  <c:v>3</c:v>
                </c:pt>
                <c:pt idx="2">
                  <c:v>3</c:v>
                </c:pt>
                <c:pt idx="3">
                  <c:v>3</c:v>
                </c:pt>
                <c:pt idx="4">
                  <c:v>3</c:v>
                </c:pt>
              </c:numCache>
            </c:numRef>
          </c:val>
          <c:extLst>
            <c:ext xmlns:c16="http://schemas.microsoft.com/office/drawing/2014/chart" uri="{C3380CC4-5D6E-409C-BE32-E72D297353CC}">
              <c16:uniqueId val="{0000000A-DE3D-4B98-8273-E5BABCCE89CF}"/>
            </c:ext>
          </c:extLst>
        </c:ser>
        <c:dLbls>
          <c:showLegendKey val="0"/>
          <c:showVal val="0"/>
          <c:showCatName val="0"/>
          <c:showSerName val="0"/>
          <c:showPercent val="0"/>
          <c:showBubbleSize val="0"/>
          <c:showLeaderLines val="1"/>
        </c:dLbls>
        <c:firstSliceAng val="0"/>
        <c:holeSize val="88"/>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2" Type="http://schemas.openxmlformats.org/officeDocument/2006/relationships/tags" Target="../tags/tag120.xml"/><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998345-B660-4C42-86F4-24DE31D42195}"/>
              </a:ext>
            </a:extLst>
          </p:cNvPr>
          <p:cNvSpPr>
            <a:spLocks noGrp="1"/>
          </p:cNvSpPr>
          <p:nvPr>
            <p:ph type="hdr" sz="quarter"/>
          </p:nvPr>
        </p:nvSpPr>
        <p:spPr>
          <a:xfrm>
            <a:off x="1" y="2"/>
            <a:ext cx="2985558" cy="502835"/>
          </a:xfrm>
          <a:prstGeom prst="rect">
            <a:avLst/>
          </a:prstGeom>
        </p:spPr>
        <p:txBody>
          <a:bodyPr vert="horz" lIns="92775" tIns="46388" rIns="92775" bIns="46388" rtlCol="0"/>
          <a:lstStyle>
            <a:lvl1pPr algn="l">
              <a:defRPr sz="1200"/>
            </a:lvl1pPr>
          </a:lstStyle>
          <a:p>
            <a:endParaRPr lang="en-GB">
              <a:latin typeface="Noto Sans" panose="020B0502040504020204" pitchFamily="34"/>
            </a:endParaRPr>
          </a:p>
        </p:txBody>
      </p:sp>
      <p:sp>
        <p:nvSpPr>
          <p:cNvPr id="3" name="Date Placeholder 2">
            <a:extLst>
              <a:ext uri="{FF2B5EF4-FFF2-40B4-BE49-F238E27FC236}">
                <a16:creationId xmlns:a16="http://schemas.microsoft.com/office/drawing/2014/main" id="{2D28748E-1089-4C99-A23C-33964C94B146}"/>
              </a:ext>
            </a:extLst>
          </p:cNvPr>
          <p:cNvSpPr>
            <a:spLocks noGrp="1"/>
          </p:cNvSpPr>
          <p:nvPr>
            <p:ph type="dt" sz="quarter" idx="1"/>
          </p:nvPr>
        </p:nvSpPr>
        <p:spPr>
          <a:xfrm>
            <a:off x="3902599" y="2"/>
            <a:ext cx="2985558" cy="502835"/>
          </a:xfrm>
          <a:prstGeom prst="rect">
            <a:avLst/>
          </a:prstGeom>
        </p:spPr>
        <p:txBody>
          <a:bodyPr vert="horz" lIns="92775" tIns="46388" rIns="92775" bIns="46388" rtlCol="0"/>
          <a:lstStyle>
            <a:lvl1pPr algn="r">
              <a:defRPr sz="1200"/>
            </a:lvl1pPr>
          </a:lstStyle>
          <a:p>
            <a:fld id="{884C24C5-48C7-47A7-B82C-A7D94AB2165B}" type="datetimeFigureOut">
              <a:rPr lang="en-GB" smtClean="0">
                <a:latin typeface="Noto Sans" panose="020B0502040504020204" pitchFamily="34"/>
              </a:rPr>
              <a:t>16/09/2024</a:t>
            </a:fld>
            <a:endParaRPr lang="en-GB">
              <a:latin typeface="Noto Sans" panose="020B0502040504020204" pitchFamily="34"/>
            </a:endParaRPr>
          </a:p>
        </p:txBody>
      </p:sp>
      <p:sp>
        <p:nvSpPr>
          <p:cNvPr id="4" name="Footer Placeholder 3">
            <a:extLst>
              <a:ext uri="{FF2B5EF4-FFF2-40B4-BE49-F238E27FC236}">
                <a16:creationId xmlns:a16="http://schemas.microsoft.com/office/drawing/2014/main" id="{EB454D75-0343-47F7-8C45-F0FB3511D6C6}"/>
              </a:ext>
            </a:extLst>
          </p:cNvPr>
          <p:cNvSpPr>
            <a:spLocks noGrp="1"/>
          </p:cNvSpPr>
          <p:nvPr>
            <p:ph type="ftr" sz="quarter" idx="2"/>
          </p:nvPr>
        </p:nvSpPr>
        <p:spPr>
          <a:xfrm>
            <a:off x="1" y="9519058"/>
            <a:ext cx="2985558" cy="502834"/>
          </a:xfrm>
          <a:prstGeom prst="rect">
            <a:avLst/>
          </a:prstGeom>
        </p:spPr>
        <p:txBody>
          <a:bodyPr vert="horz" lIns="92775" tIns="46388" rIns="92775" bIns="46388" rtlCol="0" anchor="b"/>
          <a:lstStyle>
            <a:lvl1pPr algn="l">
              <a:defRPr sz="1200"/>
            </a:lvl1pPr>
          </a:lstStyle>
          <a:p>
            <a:endParaRPr lang="en-GB">
              <a:latin typeface="Noto Sans" panose="020B0502040504020204" pitchFamily="34"/>
            </a:endParaRPr>
          </a:p>
        </p:txBody>
      </p:sp>
      <p:sp>
        <p:nvSpPr>
          <p:cNvPr id="5" name="Slide Number Placeholder 4">
            <a:extLst>
              <a:ext uri="{FF2B5EF4-FFF2-40B4-BE49-F238E27FC236}">
                <a16:creationId xmlns:a16="http://schemas.microsoft.com/office/drawing/2014/main" id="{7527C27A-E62E-4A7A-9A61-A58F26E97B46}"/>
              </a:ext>
            </a:extLst>
          </p:cNvPr>
          <p:cNvSpPr>
            <a:spLocks noGrp="1"/>
          </p:cNvSpPr>
          <p:nvPr>
            <p:ph type="sldNum" sz="quarter" idx="3"/>
          </p:nvPr>
        </p:nvSpPr>
        <p:spPr>
          <a:xfrm>
            <a:off x="3902599" y="9519058"/>
            <a:ext cx="2985558" cy="502834"/>
          </a:xfrm>
          <a:prstGeom prst="rect">
            <a:avLst/>
          </a:prstGeom>
        </p:spPr>
        <p:txBody>
          <a:bodyPr vert="horz" lIns="92775" tIns="46388" rIns="92775" bIns="46388" rtlCol="0" anchor="b"/>
          <a:lstStyle>
            <a:lvl1pPr algn="r">
              <a:defRPr sz="1200"/>
            </a:lvl1pPr>
          </a:lstStyle>
          <a:p>
            <a:fld id="{0AC64C0F-1A2E-4E61-91F4-E8118D9D8F7F}" type="slidenum">
              <a:rPr lang="en-GB" smtClean="0">
                <a:latin typeface="Noto Sans" panose="020B0502040504020204" pitchFamily="34"/>
              </a:rPr>
              <a:t>‹#›</a:t>
            </a:fld>
            <a:endParaRPr lang="en-GB">
              <a:latin typeface="Noto Sans" panose="020B0502040504020204" pitchFamily="34"/>
            </a:endParaRPr>
          </a:p>
        </p:txBody>
      </p:sp>
    </p:spTree>
    <p:custDataLst>
      <p:tags r:id="rId2"/>
    </p:custDataLst>
    <p:extLst>
      <p:ext uri="{BB962C8B-B14F-4D97-AF65-F5344CB8AC3E}">
        <p14:creationId xmlns:p14="http://schemas.microsoft.com/office/powerpoint/2010/main" val="61162151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1-17T10:22:44.941"/>
    </inkml:context>
    <inkml:brush xml:id="br0">
      <inkml:brushProperty name="width" value="0.05" units="cm"/>
      <inkml:brushProperty name="height" value="0.05" units="cm"/>
    </inkml:brush>
  </inkml:definitions>
  <inkml:trace contextRef="#ctx0" brushRef="#br0">1 0 2210,'0'0'1313,"0"0"-1088,0 0 255,0 0 257,0 0 320,0 0-192,0 0-321,0 0-192,0 0-95,0 0-129,0 0-128,0 0 0,0 0-32,0 0-96,0 0-193,0 0-928,0 27-3876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1-20T11:20:15.594"/>
    </inkml:context>
    <inkml:brush xml:id="br0">
      <inkml:brushProperty name="height" value="0.053" units="cm"/>
    </inkml:brush>
  </inkml:definitions>
  <inkml:trace contextRef="#ctx0" brushRef="#br0">0 1 12011,'0'0'0,"0"0"-352,0 0-2403,0 0-832,0 0-961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85558" cy="502835"/>
          </a:xfrm>
          <a:prstGeom prst="rect">
            <a:avLst/>
          </a:prstGeom>
        </p:spPr>
        <p:txBody>
          <a:bodyPr vert="horz" lIns="92775" tIns="46388" rIns="92775" bIns="46388" rtlCol="0"/>
          <a:lstStyle>
            <a:lvl1pPr algn="l">
              <a:defRPr sz="1200">
                <a:latin typeface="Noto Sans" panose="020B0502040504020204" pitchFamily="34"/>
              </a:defRPr>
            </a:lvl1pPr>
          </a:lstStyle>
          <a:p>
            <a:endParaRPr lang="en-GB"/>
          </a:p>
        </p:txBody>
      </p:sp>
      <p:sp>
        <p:nvSpPr>
          <p:cNvPr id="3" name="Date Placeholder 2"/>
          <p:cNvSpPr>
            <a:spLocks noGrp="1"/>
          </p:cNvSpPr>
          <p:nvPr>
            <p:ph type="dt" idx="1"/>
          </p:nvPr>
        </p:nvSpPr>
        <p:spPr>
          <a:xfrm>
            <a:off x="3902599" y="2"/>
            <a:ext cx="2985558" cy="502835"/>
          </a:xfrm>
          <a:prstGeom prst="rect">
            <a:avLst/>
          </a:prstGeom>
        </p:spPr>
        <p:txBody>
          <a:bodyPr vert="horz" lIns="92775" tIns="46388" rIns="92775" bIns="46388" rtlCol="0"/>
          <a:lstStyle>
            <a:lvl1pPr algn="r">
              <a:defRPr sz="1200">
                <a:latin typeface="Noto Sans" panose="020B0502040504020204" pitchFamily="34"/>
              </a:defRPr>
            </a:lvl1pPr>
          </a:lstStyle>
          <a:p>
            <a:fld id="{2FEB0A08-8756-467D-BEDE-34AB30D03176}" type="datetimeFigureOut">
              <a:rPr lang="en-GB" smtClean="0"/>
              <a:pPr/>
              <a:t>16/09/2024</a:t>
            </a:fld>
            <a:endParaRPr lang="en-GB"/>
          </a:p>
        </p:txBody>
      </p:sp>
      <p:sp>
        <p:nvSpPr>
          <p:cNvPr id="4" name="Slide Image Placeholder 3"/>
          <p:cNvSpPr>
            <a:spLocks noGrp="1" noRot="1" noChangeAspect="1"/>
          </p:cNvSpPr>
          <p:nvPr>
            <p:ph type="sldImg" idx="2"/>
          </p:nvPr>
        </p:nvSpPr>
        <p:spPr>
          <a:xfrm>
            <a:off x="439738" y="1252538"/>
            <a:ext cx="6010275" cy="3381375"/>
          </a:xfrm>
          <a:prstGeom prst="rect">
            <a:avLst/>
          </a:prstGeom>
          <a:noFill/>
          <a:ln w="12700">
            <a:solidFill>
              <a:prstClr val="black"/>
            </a:solidFill>
          </a:ln>
        </p:spPr>
        <p:txBody>
          <a:bodyPr vert="horz" lIns="92775" tIns="46388" rIns="92775" bIns="46388" rtlCol="0" anchor="ctr"/>
          <a:lstStyle/>
          <a:p>
            <a:endParaRPr lang="en-GB"/>
          </a:p>
        </p:txBody>
      </p:sp>
      <p:sp>
        <p:nvSpPr>
          <p:cNvPr id="5" name="Notes Placeholder 4"/>
          <p:cNvSpPr>
            <a:spLocks noGrp="1"/>
          </p:cNvSpPr>
          <p:nvPr>
            <p:ph type="body" sz="quarter" idx="3"/>
          </p:nvPr>
        </p:nvSpPr>
        <p:spPr>
          <a:xfrm>
            <a:off x="688976" y="4823037"/>
            <a:ext cx="5511800" cy="3946118"/>
          </a:xfrm>
          <a:prstGeom prst="rect">
            <a:avLst/>
          </a:prstGeom>
        </p:spPr>
        <p:txBody>
          <a:bodyPr vert="horz" lIns="92775" tIns="46388" rIns="92775" bIns="4638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519058"/>
            <a:ext cx="2985558" cy="502834"/>
          </a:xfrm>
          <a:prstGeom prst="rect">
            <a:avLst/>
          </a:prstGeom>
        </p:spPr>
        <p:txBody>
          <a:bodyPr vert="horz" lIns="92775" tIns="46388" rIns="92775" bIns="46388" rtlCol="0" anchor="b"/>
          <a:lstStyle>
            <a:lvl1pPr algn="l">
              <a:defRPr sz="1200">
                <a:latin typeface="Noto Sans" panose="020B0502040504020204" pitchFamily="34"/>
              </a:defRPr>
            </a:lvl1pPr>
          </a:lstStyle>
          <a:p>
            <a:endParaRPr lang="en-GB"/>
          </a:p>
        </p:txBody>
      </p:sp>
      <p:sp>
        <p:nvSpPr>
          <p:cNvPr id="7" name="Slide Number Placeholder 6"/>
          <p:cNvSpPr>
            <a:spLocks noGrp="1"/>
          </p:cNvSpPr>
          <p:nvPr>
            <p:ph type="sldNum" sz="quarter" idx="5"/>
          </p:nvPr>
        </p:nvSpPr>
        <p:spPr>
          <a:xfrm>
            <a:off x="3902599" y="9519058"/>
            <a:ext cx="2985558" cy="502834"/>
          </a:xfrm>
          <a:prstGeom prst="rect">
            <a:avLst/>
          </a:prstGeom>
        </p:spPr>
        <p:txBody>
          <a:bodyPr vert="horz" lIns="92775" tIns="46388" rIns="92775" bIns="46388" rtlCol="0" anchor="b"/>
          <a:lstStyle>
            <a:lvl1pPr algn="r">
              <a:defRPr sz="1200">
                <a:latin typeface="Noto Sans" panose="020B0502040504020204" pitchFamily="34"/>
              </a:defRPr>
            </a:lvl1pPr>
          </a:lstStyle>
          <a:p>
            <a:fld id="{1DE9783F-7466-447A-89A4-68AD806E820A}" type="slidenum">
              <a:rPr lang="en-GB" smtClean="0"/>
              <a:pPr/>
              <a:t>‹#›</a:t>
            </a:fld>
            <a:endParaRPr lang="en-GB"/>
          </a:p>
        </p:txBody>
      </p:sp>
    </p:spTree>
    <p:extLst>
      <p:ext uri="{BB962C8B-B14F-4D97-AF65-F5344CB8AC3E}">
        <p14:creationId xmlns:p14="http://schemas.microsoft.com/office/powerpoint/2010/main" val="3533307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oto Sans" panose="020B0502040504020204" pitchFamily="34"/>
        <a:ea typeface="+mn-ea"/>
        <a:cs typeface="+mn-cs"/>
      </a:defRPr>
    </a:lvl1pPr>
    <a:lvl2pPr marL="457200" algn="l" defTabSz="914400" rtl="0" eaLnBrk="1" latinLnBrk="0" hangingPunct="1">
      <a:defRPr sz="1200" kern="1200">
        <a:solidFill>
          <a:schemeClr val="tx1"/>
        </a:solidFill>
        <a:latin typeface="Noto Sans" panose="020B0502040504020204" pitchFamily="34"/>
        <a:ea typeface="+mn-ea"/>
        <a:cs typeface="+mn-cs"/>
      </a:defRPr>
    </a:lvl2pPr>
    <a:lvl3pPr marL="914400" algn="l" defTabSz="914400" rtl="0" eaLnBrk="1" latinLnBrk="0" hangingPunct="1">
      <a:defRPr sz="1200" kern="1200">
        <a:solidFill>
          <a:schemeClr val="tx1"/>
        </a:solidFill>
        <a:latin typeface="Noto Sans" panose="020B0502040504020204" pitchFamily="34"/>
        <a:ea typeface="+mn-ea"/>
        <a:cs typeface="+mn-cs"/>
      </a:defRPr>
    </a:lvl3pPr>
    <a:lvl4pPr marL="1371600" algn="l" defTabSz="914400" rtl="0" eaLnBrk="1" latinLnBrk="0" hangingPunct="1">
      <a:defRPr sz="1200" kern="1200">
        <a:solidFill>
          <a:schemeClr val="tx1"/>
        </a:solidFill>
        <a:latin typeface="Noto Sans" panose="020B0502040504020204" pitchFamily="34"/>
        <a:ea typeface="+mn-ea"/>
        <a:cs typeface="+mn-cs"/>
      </a:defRPr>
    </a:lvl4pPr>
    <a:lvl5pPr marL="1828800" algn="l" defTabSz="914400" rtl="0" eaLnBrk="1" latinLnBrk="0" hangingPunct="1">
      <a:defRPr sz="1200" kern="1200">
        <a:solidFill>
          <a:schemeClr val="tx1"/>
        </a:solidFill>
        <a:latin typeface="Noto Sans" panose="020B0502040504020204" pitchFamily="34"/>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1DE9783F-7466-447A-89A4-68AD806E820A}" type="slidenum">
              <a:rPr lang="en-GB" smtClean="0"/>
              <a:pPr/>
              <a:t>1</a:t>
            </a:fld>
            <a:endParaRPr lang="en-GB"/>
          </a:p>
        </p:txBody>
      </p:sp>
      <p:sp>
        <p:nvSpPr>
          <p:cNvPr id="6" name="Notes Placeholder 5">
            <a:extLst>
              <a:ext uri="{FF2B5EF4-FFF2-40B4-BE49-F238E27FC236}">
                <a16:creationId xmlns:a16="http://schemas.microsoft.com/office/drawing/2014/main" id="{2E4FB030-B45F-1746-5E1D-B0965066BD2E}"/>
              </a:ext>
            </a:extLst>
          </p:cNvPr>
          <p:cNvSpPr>
            <a:spLocks noGrp="1"/>
          </p:cNvSpPr>
          <p:nvPr>
            <p:ph type="body" sz="quarter" idx="3"/>
          </p:nvPr>
        </p:nvSpPr>
        <p:spPr/>
        <p:txBody>
          <a:bodyPr/>
          <a:lstStyle/>
          <a:p>
            <a:endParaRPr lang="en-GB" dirty="0"/>
          </a:p>
        </p:txBody>
      </p:sp>
    </p:spTree>
    <p:extLst>
      <p:ext uri="{BB962C8B-B14F-4D97-AF65-F5344CB8AC3E}">
        <p14:creationId xmlns:p14="http://schemas.microsoft.com/office/powerpoint/2010/main" val="2754499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1DE9783F-7466-447A-89A4-68AD806E820A}" type="slidenum">
              <a:rPr lang="en-GB" smtClean="0"/>
              <a:pPr/>
              <a:t>10</a:t>
            </a:fld>
            <a:endParaRPr lang="en-GB"/>
          </a:p>
        </p:txBody>
      </p:sp>
      <p:sp>
        <p:nvSpPr>
          <p:cNvPr id="6" name="Notes Placeholder 5">
            <a:extLst>
              <a:ext uri="{FF2B5EF4-FFF2-40B4-BE49-F238E27FC236}">
                <a16:creationId xmlns:a16="http://schemas.microsoft.com/office/drawing/2014/main" id="{A8A70ED3-0CC6-D7E9-7918-12FFAA56CB4E}"/>
              </a:ext>
            </a:extLst>
          </p:cNvPr>
          <p:cNvSpPr>
            <a:spLocks noGrp="1"/>
          </p:cNvSpPr>
          <p:nvPr>
            <p:ph type="body" sz="quarter" idx="3"/>
          </p:nvPr>
        </p:nvSpPr>
        <p:spPr>
          <a:xfrm>
            <a:off x="190501" y="4823037"/>
            <a:ext cx="6010275" cy="3946118"/>
          </a:xfrm>
        </p:spPr>
        <p:txBody>
          <a:bodyPr/>
          <a:lstStyle/>
          <a:p>
            <a:pPr>
              <a:spcAft>
                <a:spcPts val="609"/>
              </a:spcAft>
            </a:pPr>
            <a:endParaRPr lang="en-GB" sz="1400" dirty="0"/>
          </a:p>
        </p:txBody>
      </p:sp>
    </p:spTree>
    <p:extLst>
      <p:ext uri="{BB962C8B-B14F-4D97-AF65-F5344CB8AC3E}">
        <p14:creationId xmlns:p14="http://schemas.microsoft.com/office/powerpoint/2010/main" val="4115221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1DE9783F-7466-447A-89A4-68AD806E820A}" type="slidenum">
              <a:rPr lang="en-GB" smtClean="0"/>
              <a:pPr/>
              <a:t>11</a:t>
            </a:fld>
            <a:endParaRPr lang="en-GB"/>
          </a:p>
        </p:txBody>
      </p:sp>
      <p:sp>
        <p:nvSpPr>
          <p:cNvPr id="6" name="Notes Placeholder 5">
            <a:extLst>
              <a:ext uri="{FF2B5EF4-FFF2-40B4-BE49-F238E27FC236}">
                <a16:creationId xmlns:a16="http://schemas.microsoft.com/office/drawing/2014/main" id="{1E9784F7-5484-00E1-4E37-2D9CE5C4C051}"/>
              </a:ext>
            </a:extLst>
          </p:cNvPr>
          <p:cNvSpPr>
            <a:spLocks noGrp="1"/>
          </p:cNvSpPr>
          <p:nvPr>
            <p:ph type="body" sz="quarter" idx="3"/>
          </p:nvPr>
        </p:nvSpPr>
        <p:spPr>
          <a:xfrm>
            <a:off x="232013" y="4823037"/>
            <a:ext cx="6239196" cy="4984229"/>
          </a:xfrm>
        </p:spPr>
        <p:txBody>
          <a:bodyPr/>
          <a:lstStyle/>
          <a:p>
            <a:pPr marL="0" indent="0">
              <a:buFont typeface="Arial" panose="020B0604020202020204" pitchFamily="34" charset="0"/>
              <a:buNone/>
            </a:pPr>
            <a:endParaRPr lang="en-GB" sz="1400" dirty="0"/>
          </a:p>
        </p:txBody>
      </p:sp>
    </p:spTree>
    <p:extLst>
      <p:ext uri="{BB962C8B-B14F-4D97-AF65-F5344CB8AC3E}">
        <p14:creationId xmlns:p14="http://schemas.microsoft.com/office/powerpoint/2010/main" val="2690963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1DE9783F-7466-447A-89A4-68AD806E820A}" type="slidenum">
              <a:rPr lang="en-GB" smtClean="0"/>
              <a:pPr/>
              <a:t>12</a:t>
            </a:fld>
            <a:endParaRPr lang="en-GB"/>
          </a:p>
        </p:txBody>
      </p:sp>
      <p:sp>
        <p:nvSpPr>
          <p:cNvPr id="6" name="Notes Placeholder 5">
            <a:extLst>
              <a:ext uri="{FF2B5EF4-FFF2-40B4-BE49-F238E27FC236}">
                <a16:creationId xmlns:a16="http://schemas.microsoft.com/office/drawing/2014/main" id="{86F78A4F-7D08-468B-8C61-A6399D8EF54C}"/>
              </a:ext>
            </a:extLst>
          </p:cNvPr>
          <p:cNvSpPr>
            <a:spLocks noGrp="1"/>
          </p:cNvSpPr>
          <p:nvPr>
            <p:ph type="body" sz="quarter" idx="3"/>
          </p:nvPr>
        </p:nvSpPr>
        <p:spPr>
          <a:xfrm>
            <a:off x="300251" y="4823037"/>
            <a:ext cx="5900525" cy="3946118"/>
          </a:xfrm>
        </p:spPr>
        <p:txBody>
          <a:bodyPr/>
          <a:lstStyle/>
          <a:p>
            <a:pPr marL="159906">
              <a:lnSpc>
                <a:spcPct val="107000"/>
              </a:lnSpc>
              <a:spcAft>
                <a:spcPts val="420"/>
              </a:spcAft>
            </a:pPr>
            <a:endParaRPr lang="en-GB" kern="100" dirty="0">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567240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1DE9783F-7466-447A-89A4-68AD806E820A}" type="slidenum">
              <a:rPr lang="en-GB" smtClean="0"/>
              <a:pPr/>
              <a:t>13</a:t>
            </a:fld>
            <a:endParaRPr lang="en-GB"/>
          </a:p>
        </p:txBody>
      </p:sp>
      <p:sp>
        <p:nvSpPr>
          <p:cNvPr id="6" name="Notes Placeholder 5">
            <a:extLst>
              <a:ext uri="{FF2B5EF4-FFF2-40B4-BE49-F238E27FC236}">
                <a16:creationId xmlns:a16="http://schemas.microsoft.com/office/drawing/2014/main" id="{12B7C0D7-9AE9-0864-A09E-7E49C92E5337}"/>
              </a:ext>
            </a:extLst>
          </p:cNvPr>
          <p:cNvSpPr>
            <a:spLocks noGrp="1"/>
          </p:cNvSpPr>
          <p:nvPr>
            <p:ph type="body" sz="quarter" idx="3"/>
          </p:nvPr>
        </p:nvSpPr>
        <p:spPr>
          <a:xfrm>
            <a:off x="327546" y="4823037"/>
            <a:ext cx="5873230" cy="3946118"/>
          </a:xfrm>
        </p:spPr>
        <p:txBody>
          <a:bodyPr/>
          <a:lstStyle/>
          <a:p>
            <a:endParaRPr lang="en-GB" sz="900" dirty="0">
              <a:highlight>
                <a:srgbClr val="FFFF00"/>
              </a:highlight>
            </a:endParaRPr>
          </a:p>
        </p:txBody>
      </p:sp>
    </p:spTree>
    <p:extLst>
      <p:ext uri="{BB962C8B-B14F-4D97-AF65-F5344CB8AC3E}">
        <p14:creationId xmlns:p14="http://schemas.microsoft.com/office/powerpoint/2010/main" val="1552530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45448" y="4724591"/>
            <a:ext cx="6509654" cy="3946118"/>
          </a:xfrm>
        </p:spPr>
        <p:txBody>
          <a:bodyPr/>
          <a:lstStyle/>
          <a:p>
            <a:endParaRPr lang="en-GB" sz="900" dirty="0"/>
          </a:p>
        </p:txBody>
      </p:sp>
      <p:sp>
        <p:nvSpPr>
          <p:cNvPr id="4" name="Slide Number Placeholder 3"/>
          <p:cNvSpPr>
            <a:spLocks noGrp="1"/>
          </p:cNvSpPr>
          <p:nvPr>
            <p:ph type="sldNum" sz="quarter" idx="5"/>
          </p:nvPr>
        </p:nvSpPr>
        <p:spPr/>
        <p:txBody>
          <a:bodyPr/>
          <a:lstStyle/>
          <a:p>
            <a:fld id="{1DE9783F-7466-447A-89A4-68AD806E820A}" type="slidenum">
              <a:rPr lang="en-GB" smtClean="0"/>
              <a:pPr/>
              <a:t>14</a:t>
            </a:fld>
            <a:endParaRPr lang="en-GB"/>
          </a:p>
        </p:txBody>
      </p:sp>
    </p:spTree>
    <p:extLst>
      <p:ext uri="{BB962C8B-B14F-4D97-AF65-F5344CB8AC3E}">
        <p14:creationId xmlns:p14="http://schemas.microsoft.com/office/powerpoint/2010/main" val="1369334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927751">
              <a:defRPr/>
            </a:pPr>
            <a:fld id="{1DE9783F-7466-447A-89A4-68AD806E820A}" type="slidenum">
              <a:rPr lang="en-GB">
                <a:solidFill>
                  <a:prstClr val="black"/>
                </a:solidFill>
              </a:rPr>
              <a:pPr defTabSz="927751">
                <a:defRPr/>
              </a:pPr>
              <a:t>15</a:t>
            </a:fld>
            <a:endParaRPr lang="en-GB">
              <a:solidFill>
                <a:prstClr val="black"/>
              </a:solidFill>
            </a:endParaRPr>
          </a:p>
        </p:txBody>
      </p:sp>
      <p:sp>
        <p:nvSpPr>
          <p:cNvPr id="5" name="Notes Placeholder 4">
            <a:extLst>
              <a:ext uri="{FF2B5EF4-FFF2-40B4-BE49-F238E27FC236}">
                <a16:creationId xmlns:a16="http://schemas.microsoft.com/office/drawing/2014/main" id="{0408A0B6-4CC2-6192-57C7-9ABF2075E90C}"/>
              </a:ext>
            </a:extLst>
          </p:cNvPr>
          <p:cNvSpPr>
            <a:spLocks noGrp="1"/>
          </p:cNvSpPr>
          <p:nvPr>
            <p:ph type="body" sz="quarter" idx="3"/>
          </p:nvPr>
        </p:nvSpPr>
        <p:spPr>
          <a:xfrm>
            <a:off x="300251" y="4823037"/>
            <a:ext cx="5900525" cy="3946118"/>
          </a:xfrm>
        </p:spPr>
        <p:txBody>
          <a:bodyPr/>
          <a:lstStyle/>
          <a:p>
            <a:pPr defTabSz="927751">
              <a:spcAft>
                <a:spcPts val="609"/>
              </a:spcAft>
              <a:defRPr/>
            </a:pPr>
            <a:endParaRPr lang="en-GB" sz="900" dirty="0">
              <a:highlight>
                <a:srgbClr val="FFFF00"/>
              </a:highlight>
              <a:latin typeface="Nunito Sans" pitchFamily="2" charset="0"/>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408002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18543" y="4803700"/>
            <a:ext cx="6052663" cy="11162994"/>
          </a:xfrm>
        </p:spPr>
        <p:txBody>
          <a:bodyPr/>
          <a:lstStyle/>
          <a:p>
            <a:pPr>
              <a:lnSpc>
                <a:spcPct val="107000"/>
              </a:lnSpc>
              <a:spcAft>
                <a:spcPts val="420"/>
              </a:spcAft>
            </a:pPr>
            <a:endParaRPr lang="en-GB" sz="1000" kern="100" dirty="0">
              <a:highlight>
                <a:srgbClr val="FFFF00"/>
              </a:highligh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27751">
              <a:defRPr/>
            </a:pPr>
            <a:fld id="{BCA03810-EE80-4A2F-BBD1-4B53BCD6C7AE}" type="slidenum">
              <a:rPr lang="en-GB">
                <a:solidFill>
                  <a:prstClr val="black"/>
                </a:solidFill>
                <a:latin typeface="Aptos" panose="02110004020202020204"/>
              </a:rPr>
              <a:pPr defTabSz="927751">
                <a:defRPr/>
              </a:pPr>
              <a:t>16</a:t>
            </a:fld>
            <a:endParaRPr lang="en-GB">
              <a:solidFill>
                <a:prstClr val="black"/>
              </a:solidFill>
              <a:latin typeface="Aptos" panose="02110004020202020204"/>
            </a:endParaRPr>
          </a:p>
        </p:txBody>
      </p:sp>
    </p:spTree>
    <p:extLst>
      <p:ext uri="{BB962C8B-B14F-4D97-AF65-F5344CB8AC3E}">
        <p14:creationId xmlns:p14="http://schemas.microsoft.com/office/powerpoint/2010/main" val="2148613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927751">
              <a:defRPr/>
            </a:pPr>
            <a:fld id="{1DE9783F-7466-447A-89A4-68AD806E820A}" type="slidenum">
              <a:rPr lang="en-GB">
                <a:solidFill>
                  <a:prstClr val="black"/>
                </a:solidFill>
              </a:rPr>
              <a:pPr defTabSz="927751">
                <a:defRPr/>
              </a:pPr>
              <a:t>17</a:t>
            </a:fld>
            <a:endParaRPr lang="en-GB">
              <a:solidFill>
                <a:prstClr val="black"/>
              </a:solidFill>
            </a:endParaRPr>
          </a:p>
        </p:txBody>
      </p:sp>
      <p:sp>
        <p:nvSpPr>
          <p:cNvPr id="5" name="Notes Placeholder 4">
            <a:extLst>
              <a:ext uri="{FF2B5EF4-FFF2-40B4-BE49-F238E27FC236}">
                <a16:creationId xmlns:a16="http://schemas.microsoft.com/office/drawing/2014/main" id="{2DB663AF-F233-565C-F711-1F8A8930E95A}"/>
              </a:ext>
            </a:extLst>
          </p:cNvPr>
          <p:cNvSpPr>
            <a:spLocks noGrp="1"/>
          </p:cNvSpPr>
          <p:nvPr>
            <p:ph type="body" sz="quarter" idx="3"/>
          </p:nvPr>
        </p:nvSpPr>
        <p:spPr>
          <a:xfrm>
            <a:off x="439737" y="4823037"/>
            <a:ext cx="6010275" cy="3946118"/>
          </a:xfrm>
        </p:spPr>
        <p:txBody>
          <a:bodyPr/>
          <a:lstStyle/>
          <a:p>
            <a:pPr>
              <a:lnSpc>
                <a:spcPct val="107000"/>
              </a:lnSpc>
              <a:spcAft>
                <a:spcPts val="600"/>
              </a:spcAft>
            </a:pPr>
            <a:endParaRPr lang="en-GB" sz="1000" dirty="0">
              <a:highlight>
                <a:srgbClr val="FFFF00"/>
              </a:highlight>
              <a:latin typeface="Nunito Sans" pitchFamily="2" charset="0"/>
            </a:endParaRPr>
          </a:p>
        </p:txBody>
      </p:sp>
    </p:spTree>
    <p:extLst>
      <p:ext uri="{BB962C8B-B14F-4D97-AF65-F5344CB8AC3E}">
        <p14:creationId xmlns:p14="http://schemas.microsoft.com/office/powerpoint/2010/main" val="8444449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1DE9783F-7466-447A-89A4-68AD806E820A}" type="slidenum">
              <a:rPr lang="en-GB" smtClean="0"/>
              <a:pPr/>
              <a:t>18</a:t>
            </a:fld>
            <a:endParaRPr lang="en-GB"/>
          </a:p>
        </p:txBody>
      </p:sp>
      <p:sp>
        <p:nvSpPr>
          <p:cNvPr id="6" name="Notes Placeholder 5">
            <a:extLst>
              <a:ext uri="{FF2B5EF4-FFF2-40B4-BE49-F238E27FC236}">
                <a16:creationId xmlns:a16="http://schemas.microsoft.com/office/drawing/2014/main" id="{2532CD05-AA91-DBBA-F07B-F95699EAD161}"/>
              </a:ext>
            </a:extLst>
          </p:cNvPr>
          <p:cNvSpPr>
            <a:spLocks noGrp="1"/>
          </p:cNvSpPr>
          <p:nvPr>
            <p:ph type="body" sz="quarter" idx="3"/>
          </p:nvPr>
        </p:nvSpPr>
        <p:spPr>
          <a:xfrm>
            <a:off x="439737" y="4823037"/>
            <a:ext cx="6010275" cy="3946118"/>
          </a:xfrm>
        </p:spPr>
        <p:txBody>
          <a:bodyPr/>
          <a:lstStyle/>
          <a:p>
            <a:endParaRPr lang="en-GB" sz="1000" dirty="0">
              <a:solidFill>
                <a:srgbClr val="191719"/>
              </a:solidFill>
            </a:endParaRPr>
          </a:p>
        </p:txBody>
      </p:sp>
    </p:spTree>
    <p:extLst>
      <p:ext uri="{BB962C8B-B14F-4D97-AF65-F5344CB8AC3E}">
        <p14:creationId xmlns:p14="http://schemas.microsoft.com/office/powerpoint/2010/main" val="1476700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639623">
              <a:defRPr/>
            </a:pPr>
            <a:fld id="{1DE9783F-7466-447A-89A4-68AD806E820A}" type="slidenum">
              <a:rPr lang="en-GB">
                <a:solidFill>
                  <a:prstClr val="black"/>
                </a:solidFill>
              </a:rPr>
              <a:pPr defTabSz="639623">
                <a:defRPr/>
              </a:pPr>
              <a:t>19</a:t>
            </a:fld>
            <a:endParaRPr lang="en-GB">
              <a:solidFill>
                <a:prstClr val="black"/>
              </a:solidFill>
            </a:endParaRPr>
          </a:p>
        </p:txBody>
      </p:sp>
      <p:sp>
        <p:nvSpPr>
          <p:cNvPr id="6" name="Notes Placeholder 5">
            <a:extLst>
              <a:ext uri="{FF2B5EF4-FFF2-40B4-BE49-F238E27FC236}">
                <a16:creationId xmlns:a16="http://schemas.microsoft.com/office/drawing/2014/main" id="{2532CD05-AA91-DBBA-F07B-F95699EAD161}"/>
              </a:ext>
            </a:extLst>
          </p:cNvPr>
          <p:cNvSpPr>
            <a:spLocks noGrp="1"/>
          </p:cNvSpPr>
          <p:nvPr>
            <p:ph type="body" sz="quarter" idx="3"/>
          </p:nvPr>
        </p:nvSpPr>
        <p:spPr>
          <a:xfrm>
            <a:off x="439738" y="4823037"/>
            <a:ext cx="6010274" cy="3946118"/>
          </a:xfrm>
        </p:spPr>
        <p:txBody>
          <a:bodyPr/>
          <a:lstStyle/>
          <a:p>
            <a:endParaRPr lang="en-GB" sz="1050" kern="100" dirty="0">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182195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1DE9783F-7466-447A-89A4-68AD806E820A}" type="slidenum">
              <a:rPr lang="en-GB" smtClean="0"/>
              <a:pPr/>
              <a:t>2</a:t>
            </a:fld>
            <a:endParaRPr lang="en-GB"/>
          </a:p>
        </p:txBody>
      </p:sp>
      <p:sp>
        <p:nvSpPr>
          <p:cNvPr id="6" name="Notes Placeholder 5">
            <a:extLst>
              <a:ext uri="{FF2B5EF4-FFF2-40B4-BE49-F238E27FC236}">
                <a16:creationId xmlns:a16="http://schemas.microsoft.com/office/drawing/2014/main" id="{F993DC4B-B068-4676-06B5-A1BFCD263DA4}"/>
              </a:ext>
            </a:extLst>
          </p:cNvPr>
          <p:cNvSpPr>
            <a:spLocks noGrp="1"/>
          </p:cNvSpPr>
          <p:nvPr>
            <p:ph type="body" sz="quarter" idx="3"/>
          </p:nvPr>
        </p:nvSpPr>
        <p:spPr/>
        <p:txBody>
          <a:bodyPr/>
          <a:lstStyle/>
          <a:p>
            <a:endParaRPr lang="en-GB" sz="1400" dirty="0"/>
          </a:p>
        </p:txBody>
      </p:sp>
    </p:spTree>
    <p:extLst>
      <p:ext uri="{BB962C8B-B14F-4D97-AF65-F5344CB8AC3E}">
        <p14:creationId xmlns:p14="http://schemas.microsoft.com/office/powerpoint/2010/main" val="12094415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52663" y="4823037"/>
            <a:ext cx="6197350" cy="3946118"/>
          </a:xfrm>
        </p:spPr>
        <p:txBody>
          <a:bodyPr/>
          <a:lstStyle/>
          <a:p>
            <a:endParaRPr lang="en-GB" sz="1000" dirty="0">
              <a:highlight>
                <a:srgbClr val="FFFF00"/>
              </a:highlight>
            </a:endParaRPr>
          </a:p>
        </p:txBody>
      </p:sp>
      <p:sp>
        <p:nvSpPr>
          <p:cNvPr id="4" name="Slide Number Placeholder 3"/>
          <p:cNvSpPr>
            <a:spLocks noGrp="1"/>
          </p:cNvSpPr>
          <p:nvPr>
            <p:ph type="sldNum" sz="quarter" idx="5"/>
          </p:nvPr>
        </p:nvSpPr>
        <p:spPr/>
        <p:txBody>
          <a:bodyPr/>
          <a:lstStyle/>
          <a:p>
            <a:pPr defTabSz="650971">
              <a:defRPr/>
            </a:pPr>
            <a:fld id="{B32280E1-EC69-4C02-A747-56671DEB846F}" type="slidenum">
              <a:rPr lang="en-GB" sz="900">
                <a:solidFill>
                  <a:prstClr val="black"/>
                </a:solidFill>
                <a:latin typeface="Calibri"/>
              </a:rPr>
              <a:pPr defTabSz="650971">
                <a:defRPr/>
              </a:pPr>
              <a:t>20</a:t>
            </a:fld>
            <a:endParaRPr lang="en-GB" sz="900">
              <a:solidFill>
                <a:prstClr val="black"/>
              </a:solidFill>
              <a:latin typeface="Calibri"/>
            </a:endParaRPr>
          </a:p>
        </p:txBody>
      </p:sp>
    </p:spTree>
    <p:extLst>
      <p:ext uri="{BB962C8B-B14F-4D97-AF65-F5344CB8AC3E}">
        <p14:creationId xmlns:p14="http://schemas.microsoft.com/office/powerpoint/2010/main" val="3214346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90501" y="4823037"/>
            <a:ext cx="6010275" cy="3946118"/>
          </a:xfrm>
        </p:spPr>
        <p:txBody>
          <a:bodyPr/>
          <a:lstStyle/>
          <a:p>
            <a:endParaRPr lang="en-GB" dirty="0">
              <a:highlight>
                <a:srgbClr val="FFFF00"/>
              </a:highlight>
            </a:endParaRPr>
          </a:p>
        </p:txBody>
      </p:sp>
      <p:sp>
        <p:nvSpPr>
          <p:cNvPr id="4" name="Slide Number Placeholder 3"/>
          <p:cNvSpPr>
            <a:spLocks noGrp="1"/>
          </p:cNvSpPr>
          <p:nvPr>
            <p:ph type="sldNum" sz="quarter" idx="5"/>
          </p:nvPr>
        </p:nvSpPr>
        <p:spPr/>
        <p:txBody>
          <a:bodyPr/>
          <a:lstStyle/>
          <a:p>
            <a:fld id="{744EB9D1-D335-448C-8BCF-3E4BEBFB3890}" type="slidenum">
              <a:rPr lang="en-GB" smtClean="0"/>
              <a:t>21</a:t>
            </a:fld>
            <a:endParaRPr lang="en-GB"/>
          </a:p>
        </p:txBody>
      </p:sp>
    </p:spTree>
    <p:extLst>
      <p:ext uri="{BB962C8B-B14F-4D97-AF65-F5344CB8AC3E}">
        <p14:creationId xmlns:p14="http://schemas.microsoft.com/office/powerpoint/2010/main" val="15561029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90501" y="4823037"/>
            <a:ext cx="6259512" cy="3946118"/>
          </a:xfrm>
        </p:spPr>
        <p:txBody>
          <a:bodyPr/>
          <a:lstStyle/>
          <a:p>
            <a:endParaRPr lang="en-GB" sz="1000" dirty="0"/>
          </a:p>
        </p:txBody>
      </p:sp>
      <p:sp>
        <p:nvSpPr>
          <p:cNvPr id="4" name="Slide Number Placeholder 3"/>
          <p:cNvSpPr>
            <a:spLocks noGrp="1"/>
          </p:cNvSpPr>
          <p:nvPr>
            <p:ph type="sldNum" sz="quarter" idx="5"/>
          </p:nvPr>
        </p:nvSpPr>
        <p:spPr/>
        <p:txBody>
          <a:bodyPr/>
          <a:lstStyle/>
          <a:p>
            <a:fld id="{1DE9783F-7466-447A-89A4-68AD806E820A}" type="slidenum">
              <a:rPr lang="en-GB" smtClean="0"/>
              <a:pPr/>
              <a:t>22</a:t>
            </a:fld>
            <a:endParaRPr lang="en-GB"/>
          </a:p>
        </p:txBody>
      </p:sp>
    </p:spTree>
    <p:extLst>
      <p:ext uri="{BB962C8B-B14F-4D97-AF65-F5344CB8AC3E}">
        <p14:creationId xmlns:p14="http://schemas.microsoft.com/office/powerpoint/2010/main" val="15158174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E9783F-7466-447A-89A4-68AD806E820A}" type="slidenum">
              <a:rPr lang="en-GB" smtClean="0"/>
              <a:pPr/>
              <a:t>23</a:t>
            </a:fld>
            <a:endParaRPr lang="en-GB"/>
          </a:p>
        </p:txBody>
      </p:sp>
    </p:spTree>
    <p:extLst>
      <p:ext uri="{BB962C8B-B14F-4D97-AF65-F5344CB8AC3E}">
        <p14:creationId xmlns:p14="http://schemas.microsoft.com/office/powerpoint/2010/main" val="29443828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E9783F-7466-447A-89A4-68AD806E820A}" type="slidenum">
              <a:rPr lang="en-GB" smtClean="0"/>
              <a:pPr/>
              <a:t>24</a:t>
            </a:fld>
            <a:endParaRPr lang="en-GB"/>
          </a:p>
        </p:txBody>
      </p:sp>
    </p:spTree>
    <p:extLst>
      <p:ext uri="{BB962C8B-B14F-4D97-AF65-F5344CB8AC3E}">
        <p14:creationId xmlns:p14="http://schemas.microsoft.com/office/powerpoint/2010/main" val="3235827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1DE9783F-7466-447A-89A4-68AD806E820A}" type="slidenum">
              <a:rPr lang="en-GB" smtClean="0"/>
              <a:pPr/>
              <a:t>3</a:t>
            </a:fld>
            <a:endParaRPr lang="en-GB"/>
          </a:p>
        </p:txBody>
      </p:sp>
      <p:sp>
        <p:nvSpPr>
          <p:cNvPr id="6" name="Notes Placeholder 5">
            <a:extLst>
              <a:ext uri="{FF2B5EF4-FFF2-40B4-BE49-F238E27FC236}">
                <a16:creationId xmlns:a16="http://schemas.microsoft.com/office/drawing/2014/main" id="{6E958DB7-55CC-882E-1162-07EEC7C6BDE5}"/>
              </a:ext>
            </a:extLst>
          </p:cNvPr>
          <p:cNvSpPr>
            <a:spLocks noGrp="1"/>
          </p:cNvSpPr>
          <p:nvPr>
            <p:ph type="body" sz="quarter" idx="3"/>
          </p:nvPr>
        </p:nvSpPr>
        <p:spPr>
          <a:xfrm>
            <a:off x="190501" y="4823037"/>
            <a:ext cx="6010275" cy="3946118"/>
          </a:xfrm>
        </p:spPr>
        <p:txBody>
          <a:bodyPr/>
          <a:lstStyle/>
          <a:p>
            <a:endParaRPr lang="en-GB" sz="1400" dirty="0"/>
          </a:p>
        </p:txBody>
      </p:sp>
    </p:spTree>
    <p:extLst>
      <p:ext uri="{BB962C8B-B14F-4D97-AF65-F5344CB8AC3E}">
        <p14:creationId xmlns:p14="http://schemas.microsoft.com/office/powerpoint/2010/main" val="2437492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1DE9783F-7466-447A-89A4-68AD806E820A}" type="slidenum">
              <a:rPr lang="en-GB" smtClean="0"/>
              <a:pPr/>
              <a:t>4</a:t>
            </a:fld>
            <a:endParaRPr lang="en-GB"/>
          </a:p>
        </p:txBody>
      </p:sp>
      <p:sp>
        <p:nvSpPr>
          <p:cNvPr id="6" name="Notes Placeholder 5">
            <a:extLst>
              <a:ext uri="{FF2B5EF4-FFF2-40B4-BE49-F238E27FC236}">
                <a16:creationId xmlns:a16="http://schemas.microsoft.com/office/drawing/2014/main" id="{195BD433-FBFD-53ED-FBBF-7A37DF6B3C92}"/>
              </a:ext>
            </a:extLst>
          </p:cNvPr>
          <p:cNvSpPr>
            <a:spLocks noGrp="1"/>
          </p:cNvSpPr>
          <p:nvPr>
            <p:ph type="body" sz="quarter" idx="3"/>
          </p:nvPr>
        </p:nvSpPr>
        <p:spPr/>
        <p:txBody>
          <a:bodyPr/>
          <a:lstStyle/>
          <a:p>
            <a:endParaRPr lang="en-GB" sz="1400" dirty="0"/>
          </a:p>
        </p:txBody>
      </p:sp>
    </p:spTree>
    <p:extLst>
      <p:ext uri="{BB962C8B-B14F-4D97-AF65-F5344CB8AC3E}">
        <p14:creationId xmlns:p14="http://schemas.microsoft.com/office/powerpoint/2010/main" val="4223386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1DE9783F-7466-447A-89A4-68AD806E820A}" type="slidenum">
              <a:rPr lang="en-GB" smtClean="0"/>
              <a:pPr/>
              <a:t>5</a:t>
            </a:fld>
            <a:endParaRPr lang="en-GB"/>
          </a:p>
        </p:txBody>
      </p:sp>
      <p:sp>
        <p:nvSpPr>
          <p:cNvPr id="6" name="Notes Placeholder 5">
            <a:extLst>
              <a:ext uri="{FF2B5EF4-FFF2-40B4-BE49-F238E27FC236}">
                <a16:creationId xmlns:a16="http://schemas.microsoft.com/office/drawing/2014/main" id="{038BDDED-11B3-AFB5-8694-8C0B4C2E1E50}"/>
              </a:ext>
            </a:extLst>
          </p:cNvPr>
          <p:cNvSpPr>
            <a:spLocks noGrp="1"/>
          </p:cNvSpPr>
          <p:nvPr>
            <p:ph type="body" sz="quarter" idx="3"/>
          </p:nvPr>
        </p:nvSpPr>
        <p:spPr>
          <a:xfrm>
            <a:off x="439737" y="4663705"/>
            <a:ext cx="6218761" cy="5106770"/>
          </a:xfrm>
        </p:spPr>
        <p:txBody>
          <a:bodyPr/>
          <a:lstStyle/>
          <a:p>
            <a:endParaRPr lang="en-GB" sz="1000" dirty="0">
              <a:latin typeface="Nunito Sans" pitchFamily="2" charset="0"/>
            </a:endParaRPr>
          </a:p>
        </p:txBody>
      </p:sp>
    </p:spTree>
    <p:extLst>
      <p:ext uri="{BB962C8B-B14F-4D97-AF65-F5344CB8AC3E}">
        <p14:creationId xmlns:p14="http://schemas.microsoft.com/office/powerpoint/2010/main" val="11537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E9783F-7466-447A-89A4-68AD806E820A}" type="slidenum">
              <a:rPr lang="en-GB" smtClean="0"/>
              <a:pPr/>
              <a:t>6</a:t>
            </a:fld>
            <a:endParaRPr lang="en-GB"/>
          </a:p>
        </p:txBody>
      </p:sp>
    </p:spTree>
    <p:extLst>
      <p:ext uri="{BB962C8B-B14F-4D97-AF65-F5344CB8AC3E}">
        <p14:creationId xmlns:p14="http://schemas.microsoft.com/office/powerpoint/2010/main" val="221006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927751">
              <a:defRPr/>
            </a:pPr>
            <a:fld id="{1DE9783F-7466-447A-89A4-68AD806E820A}" type="slidenum">
              <a:rPr lang="en-GB">
                <a:solidFill>
                  <a:prstClr val="black"/>
                </a:solidFill>
              </a:rPr>
              <a:pPr defTabSz="927751">
                <a:defRPr/>
              </a:pPr>
              <a:t>7</a:t>
            </a:fld>
            <a:endParaRPr lang="en-GB">
              <a:solidFill>
                <a:prstClr val="black"/>
              </a:solidFill>
            </a:endParaRPr>
          </a:p>
        </p:txBody>
      </p:sp>
    </p:spTree>
    <p:extLst>
      <p:ext uri="{BB962C8B-B14F-4D97-AF65-F5344CB8AC3E}">
        <p14:creationId xmlns:p14="http://schemas.microsoft.com/office/powerpoint/2010/main" val="3850695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927751">
              <a:defRPr/>
            </a:pPr>
            <a:fld id="{1DE9783F-7466-447A-89A4-68AD806E820A}" type="slidenum">
              <a:rPr lang="en-GB">
                <a:solidFill>
                  <a:prstClr val="black"/>
                </a:solidFill>
              </a:rPr>
              <a:pPr defTabSz="927751">
                <a:defRPr/>
              </a:pPr>
              <a:t>8</a:t>
            </a:fld>
            <a:endParaRPr lang="en-GB">
              <a:solidFill>
                <a:prstClr val="black"/>
              </a:solidFill>
            </a:endParaRPr>
          </a:p>
        </p:txBody>
      </p:sp>
    </p:spTree>
    <p:extLst>
      <p:ext uri="{BB962C8B-B14F-4D97-AF65-F5344CB8AC3E}">
        <p14:creationId xmlns:p14="http://schemas.microsoft.com/office/powerpoint/2010/main" val="1151545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927751">
              <a:defRPr/>
            </a:pPr>
            <a:fld id="{1DE9783F-7466-447A-89A4-68AD806E820A}" type="slidenum">
              <a:rPr lang="en-GB">
                <a:solidFill>
                  <a:prstClr val="black"/>
                </a:solidFill>
              </a:rPr>
              <a:pPr defTabSz="927751">
                <a:defRPr/>
              </a:pPr>
              <a:t>9</a:t>
            </a:fld>
            <a:endParaRPr lang="en-GB">
              <a:solidFill>
                <a:prstClr val="black"/>
              </a:solidFill>
            </a:endParaRPr>
          </a:p>
        </p:txBody>
      </p:sp>
    </p:spTree>
    <p:extLst>
      <p:ext uri="{BB962C8B-B14F-4D97-AF65-F5344CB8AC3E}">
        <p14:creationId xmlns:p14="http://schemas.microsoft.com/office/powerpoint/2010/main" val="732695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3.xml"/><Relationship Id="rId1" Type="http://schemas.openxmlformats.org/officeDocument/2006/relationships/tags" Target="../tags/tag11.xml"/><Relationship Id="rId4" Type="http://schemas.openxmlformats.org/officeDocument/2006/relationships/image" Target="../media/image6.png"/></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09.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10.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11.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12.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13.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14.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15.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16.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17.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18.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19.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6.xml"/><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9.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4.xml"/><Relationship Id="rId1" Type="http://schemas.openxmlformats.org/officeDocument/2006/relationships/tags" Target="../tags/tag13.xml"/><Relationship Id="rId5" Type="http://schemas.openxmlformats.org/officeDocument/2006/relationships/image" Target="../media/image6.png"/><Relationship Id="rId4" Type="http://schemas.openxmlformats.org/officeDocument/2006/relationships/image" Target="../media/image2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4.xml"/><Relationship Id="rId1" Type="http://schemas.openxmlformats.org/officeDocument/2006/relationships/tags" Target="../tags/tag14.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1.xml"/><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2.xml"/><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3.xml"/><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4.xml"/><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5.xml"/><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2.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3.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4.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5.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6.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7.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8.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9.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0.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6.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2.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3.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5.xml"/><Relationship Id="rId1" Type="http://schemas.openxmlformats.org/officeDocument/2006/relationships/tags" Target="../tags/tag35.xml"/><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26.png"/><Relationship Id="rId5" Type="http://schemas.openxmlformats.org/officeDocument/2006/relationships/image" Target="../media/image24.emf"/><Relationship Id="rId4" Type="http://schemas.openxmlformats.org/officeDocument/2006/relationships/oleObject" Target="../embeddings/oleObject2.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image" Target="../media/image24.emf"/><Relationship Id="rId4" Type="http://schemas.openxmlformats.org/officeDocument/2006/relationships/oleObject" Target="../embeddings/oleObject3.bin"/></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3.xml"/><Relationship Id="rId1" Type="http://schemas.openxmlformats.org/officeDocument/2006/relationships/tags" Target="../tags/tag42.xml"/><Relationship Id="rId5" Type="http://schemas.openxmlformats.org/officeDocument/2006/relationships/image" Target="../media/image24.emf"/><Relationship Id="rId4" Type="http://schemas.openxmlformats.org/officeDocument/2006/relationships/oleObject" Target="../embeddings/oleObject4.bin"/></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image" Target="../media/image24.emf"/><Relationship Id="rId4" Type="http://schemas.openxmlformats.org/officeDocument/2006/relationships/oleObject" Target="../embeddings/oleObject5.bin"/></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7.xml"/><Relationship Id="rId6" Type="http://schemas.openxmlformats.org/officeDocument/2006/relationships/customXml" Target="../ink/ink2.xml"/><Relationship Id="rId5" Type="http://schemas.openxmlformats.org/officeDocument/2006/relationships/image" Target="../media/image8.png"/><Relationship Id="rId4" Type="http://schemas.openxmlformats.org/officeDocument/2006/relationships/customXml" Target="../ink/ink1.xml"/><Relationship Id="rId9"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7.xml"/><Relationship Id="rId1" Type="http://schemas.openxmlformats.org/officeDocument/2006/relationships/tags" Target="../tags/tag46.xml"/><Relationship Id="rId5" Type="http://schemas.openxmlformats.org/officeDocument/2006/relationships/image" Target="../media/image24.emf"/><Relationship Id="rId4" Type="http://schemas.openxmlformats.org/officeDocument/2006/relationships/oleObject" Target="../embeddings/oleObject6.bin"/></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9.xml"/><Relationship Id="rId1" Type="http://schemas.openxmlformats.org/officeDocument/2006/relationships/tags" Target="../tags/tag48.xml"/><Relationship Id="rId5" Type="http://schemas.openxmlformats.org/officeDocument/2006/relationships/image" Target="../media/image24.emf"/><Relationship Id="rId4" Type="http://schemas.openxmlformats.org/officeDocument/2006/relationships/oleObject" Target="../embeddings/oleObject7.bin"/></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image" Target="../media/image24.emf"/><Relationship Id="rId4" Type="http://schemas.openxmlformats.org/officeDocument/2006/relationships/oleObject" Target="../embeddings/oleObject8.bin"/></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27.png"/><Relationship Id="rId5" Type="http://schemas.openxmlformats.org/officeDocument/2006/relationships/image" Target="../media/image24.emf"/><Relationship Id="rId4" Type="http://schemas.openxmlformats.org/officeDocument/2006/relationships/oleObject" Target="../embeddings/oleObject9.bin"/></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28.png"/><Relationship Id="rId5" Type="http://schemas.openxmlformats.org/officeDocument/2006/relationships/image" Target="../media/image24.emf"/><Relationship Id="rId4" Type="http://schemas.openxmlformats.org/officeDocument/2006/relationships/oleObject" Target="../embeddings/oleObject10.bin"/></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image" Target="../media/image24.emf"/><Relationship Id="rId4" Type="http://schemas.openxmlformats.org/officeDocument/2006/relationships/oleObject" Target="../embeddings/oleObject11.bin"/></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29.png"/><Relationship Id="rId5" Type="http://schemas.openxmlformats.org/officeDocument/2006/relationships/image" Target="../media/image24.emf"/><Relationship Id="rId4" Type="http://schemas.openxmlformats.org/officeDocument/2006/relationships/oleObject" Target="../embeddings/oleObject12.bin"/></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image" Target="../media/image26.png"/><Relationship Id="rId5" Type="http://schemas.openxmlformats.org/officeDocument/2006/relationships/image" Target="../media/image24.emf"/><Relationship Id="rId4" Type="http://schemas.openxmlformats.org/officeDocument/2006/relationships/oleObject" Target="../embeddings/oleObject13.bin"/></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3.xml"/><Relationship Id="rId1" Type="http://schemas.openxmlformats.org/officeDocument/2006/relationships/tags" Target="../tags/tag62.xml"/><Relationship Id="rId5" Type="http://schemas.openxmlformats.org/officeDocument/2006/relationships/image" Target="../media/image24.emf"/><Relationship Id="rId4" Type="http://schemas.openxmlformats.org/officeDocument/2006/relationships/oleObject" Target="../embeddings/oleObject14.bin"/></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6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8.xml"/><Relationship Id="rId4"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67.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68.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69.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70.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71.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72.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73.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74.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75.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7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3.xml"/><Relationship Id="rId1" Type="http://schemas.openxmlformats.org/officeDocument/2006/relationships/tags" Target="../tags/tag10.xml"/><Relationship Id="rId4" Type="http://schemas.openxmlformats.org/officeDocument/2006/relationships/image" Target="../media/image6.png"/></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77.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78.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79.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0.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1.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2.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8.xml"/><Relationship Id="rId1" Type="http://schemas.openxmlformats.org/officeDocument/2006/relationships/tags" Target="../tags/tag8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8.xml"/><Relationship Id="rId1" Type="http://schemas.openxmlformats.org/officeDocument/2006/relationships/tags" Target="../tags/tag8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87.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88.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89.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90.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91.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92.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93.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94.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95.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9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97.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98.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99.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02.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03.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04.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05.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06.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07.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0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4201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estimonial">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CAA4AA9-20C3-B001-C063-DCBB9E4B529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92" y="333"/>
            <a:ext cx="12190814" cy="6857333"/>
          </a:xfrm>
          <a:prstGeom prst="rect">
            <a:avLst/>
          </a:prstGeom>
        </p:spPr>
      </p:pic>
      <p:sp>
        <p:nvSpPr>
          <p:cNvPr id="14" name="Picture Placeholder 24">
            <a:extLst>
              <a:ext uri="{FF2B5EF4-FFF2-40B4-BE49-F238E27FC236}">
                <a16:creationId xmlns:a16="http://schemas.microsoft.com/office/drawing/2014/main" id="{AA48C5D0-B40C-D94E-4A3E-2E03AC6E8D3D}"/>
              </a:ext>
            </a:extLst>
          </p:cNvPr>
          <p:cNvSpPr>
            <a:spLocks noGrp="1"/>
          </p:cNvSpPr>
          <p:nvPr>
            <p:ph type="pic" sz="quarter" idx="13" hasCustomPrompt="1"/>
          </p:nvPr>
        </p:nvSpPr>
        <p:spPr>
          <a:xfrm>
            <a:off x="5916232" y="-5901"/>
            <a:ext cx="6286253" cy="6875240"/>
          </a:xfrm>
          <a:custGeom>
            <a:avLst/>
            <a:gdLst>
              <a:gd name="connsiteX0" fmla="*/ 1883664 w 6274046"/>
              <a:gd name="connsiteY0" fmla="*/ 0 h 6906518"/>
              <a:gd name="connsiteX1" fmla="*/ 6258179 w 6274046"/>
              <a:gd name="connsiteY1" fmla="*/ 18288 h 6906518"/>
              <a:gd name="connsiteX2" fmla="*/ 6267181 w 6274046"/>
              <a:gd name="connsiteY2" fmla="*/ 3303943 h 6906518"/>
              <a:gd name="connsiteX3" fmla="*/ 6274046 w 6274046"/>
              <a:gd name="connsiteY3" fmla="*/ 3303782 h 6906518"/>
              <a:gd name="connsiteX4" fmla="*/ 6267216 w 6274046"/>
              <a:gd name="connsiteY4" fmla="*/ 3316845 h 6906518"/>
              <a:gd name="connsiteX5" fmla="*/ 6267323 w 6274046"/>
              <a:gd name="connsiteY5" fmla="*/ 3355848 h 6906518"/>
              <a:gd name="connsiteX6" fmla="*/ 6246650 w 6274046"/>
              <a:gd name="connsiteY6" fmla="*/ 3356180 h 6906518"/>
              <a:gd name="connsiteX7" fmla="*/ 4390382 w 6274046"/>
              <a:gd name="connsiteY7" fmla="*/ 6906518 h 6906518"/>
              <a:gd name="connsiteX8" fmla="*/ 1817235 w 6274046"/>
              <a:gd name="connsiteY8" fmla="*/ 6851654 h 6906518"/>
              <a:gd name="connsiteX9" fmla="*/ 10016 w 6274046"/>
              <a:gd name="connsiteY9" fmla="*/ 3456271 h 6906518"/>
              <a:gd name="connsiteX10" fmla="*/ 0 w 6274046"/>
              <a:gd name="connsiteY10" fmla="*/ 3456432 h 6906518"/>
              <a:gd name="connsiteX0" fmla="*/ 1883664 w 6274046"/>
              <a:gd name="connsiteY0" fmla="*/ 0 h 6879086"/>
              <a:gd name="connsiteX1" fmla="*/ 6258179 w 6274046"/>
              <a:gd name="connsiteY1" fmla="*/ 18288 h 6879086"/>
              <a:gd name="connsiteX2" fmla="*/ 6267181 w 6274046"/>
              <a:gd name="connsiteY2" fmla="*/ 3303943 h 6879086"/>
              <a:gd name="connsiteX3" fmla="*/ 6274046 w 6274046"/>
              <a:gd name="connsiteY3" fmla="*/ 3303782 h 6879086"/>
              <a:gd name="connsiteX4" fmla="*/ 6267216 w 6274046"/>
              <a:gd name="connsiteY4" fmla="*/ 3316845 h 6879086"/>
              <a:gd name="connsiteX5" fmla="*/ 6267323 w 6274046"/>
              <a:gd name="connsiteY5" fmla="*/ 3355848 h 6879086"/>
              <a:gd name="connsiteX6" fmla="*/ 6246650 w 6274046"/>
              <a:gd name="connsiteY6" fmla="*/ 3356180 h 6879086"/>
              <a:gd name="connsiteX7" fmla="*/ 4362950 w 6274046"/>
              <a:gd name="connsiteY7" fmla="*/ 6879086 h 6879086"/>
              <a:gd name="connsiteX8" fmla="*/ 1817235 w 6274046"/>
              <a:gd name="connsiteY8" fmla="*/ 6851654 h 6879086"/>
              <a:gd name="connsiteX9" fmla="*/ 10016 w 6274046"/>
              <a:gd name="connsiteY9" fmla="*/ 3456271 h 6879086"/>
              <a:gd name="connsiteX10" fmla="*/ 0 w 6274046"/>
              <a:gd name="connsiteY10" fmla="*/ 3456432 h 6879086"/>
              <a:gd name="connsiteX11" fmla="*/ 1883664 w 6274046"/>
              <a:gd name="connsiteY11" fmla="*/ 0 h 6879086"/>
              <a:gd name="connsiteX0" fmla="*/ 1873648 w 6264030"/>
              <a:gd name="connsiteY0" fmla="*/ 0 h 6879086"/>
              <a:gd name="connsiteX1" fmla="*/ 6248163 w 6264030"/>
              <a:gd name="connsiteY1" fmla="*/ 18288 h 6879086"/>
              <a:gd name="connsiteX2" fmla="*/ 6257165 w 6264030"/>
              <a:gd name="connsiteY2" fmla="*/ 3303943 h 6879086"/>
              <a:gd name="connsiteX3" fmla="*/ 6264030 w 6264030"/>
              <a:gd name="connsiteY3" fmla="*/ 3303782 h 6879086"/>
              <a:gd name="connsiteX4" fmla="*/ 6257200 w 6264030"/>
              <a:gd name="connsiteY4" fmla="*/ 3316845 h 6879086"/>
              <a:gd name="connsiteX5" fmla="*/ 6257307 w 6264030"/>
              <a:gd name="connsiteY5" fmla="*/ 3355848 h 6879086"/>
              <a:gd name="connsiteX6" fmla="*/ 6236634 w 6264030"/>
              <a:gd name="connsiteY6" fmla="*/ 3356180 h 6879086"/>
              <a:gd name="connsiteX7" fmla="*/ 4352934 w 6264030"/>
              <a:gd name="connsiteY7" fmla="*/ 6879086 h 6879086"/>
              <a:gd name="connsiteX8" fmla="*/ 1807219 w 6264030"/>
              <a:gd name="connsiteY8" fmla="*/ 6851654 h 6879086"/>
              <a:gd name="connsiteX9" fmla="*/ 0 w 6264030"/>
              <a:gd name="connsiteY9" fmla="*/ 3456271 h 6879086"/>
              <a:gd name="connsiteX10" fmla="*/ 1873648 w 6264030"/>
              <a:gd name="connsiteY10" fmla="*/ 0 h 6879086"/>
              <a:gd name="connsiteX0" fmla="*/ 1858681 w 6249063"/>
              <a:gd name="connsiteY0" fmla="*/ 0 h 6879086"/>
              <a:gd name="connsiteX1" fmla="*/ 6233196 w 6249063"/>
              <a:gd name="connsiteY1" fmla="*/ 18288 h 6879086"/>
              <a:gd name="connsiteX2" fmla="*/ 6242198 w 6249063"/>
              <a:gd name="connsiteY2" fmla="*/ 3303943 h 6879086"/>
              <a:gd name="connsiteX3" fmla="*/ 6249063 w 6249063"/>
              <a:gd name="connsiteY3" fmla="*/ 3303782 h 6879086"/>
              <a:gd name="connsiteX4" fmla="*/ 6242233 w 6249063"/>
              <a:gd name="connsiteY4" fmla="*/ 3316845 h 6879086"/>
              <a:gd name="connsiteX5" fmla="*/ 6242340 w 6249063"/>
              <a:gd name="connsiteY5" fmla="*/ 3355848 h 6879086"/>
              <a:gd name="connsiteX6" fmla="*/ 6221667 w 6249063"/>
              <a:gd name="connsiteY6" fmla="*/ 3356180 h 6879086"/>
              <a:gd name="connsiteX7" fmla="*/ 4337967 w 6249063"/>
              <a:gd name="connsiteY7" fmla="*/ 6879086 h 6879086"/>
              <a:gd name="connsiteX8" fmla="*/ 1792252 w 6249063"/>
              <a:gd name="connsiteY8" fmla="*/ 6851654 h 6879086"/>
              <a:gd name="connsiteX9" fmla="*/ 0 w 6249063"/>
              <a:gd name="connsiteY9" fmla="*/ 3441303 h 6879086"/>
              <a:gd name="connsiteX10" fmla="*/ 1858681 w 6249063"/>
              <a:gd name="connsiteY10" fmla="*/ 0 h 6879086"/>
              <a:gd name="connsiteX0" fmla="*/ 1835095 w 6249063"/>
              <a:gd name="connsiteY0" fmla="*/ 0 h 6882715"/>
              <a:gd name="connsiteX1" fmla="*/ 6233196 w 6249063"/>
              <a:gd name="connsiteY1" fmla="*/ 21917 h 6882715"/>
              <a:gd name="connsiteX2" fmla="*/ 6242198 w 6249063"/>
              <a:gd name="connsiteY2" fmla="*/ 3307572 h 6882715"/>
              <a:gd name="connsiteX3" fmla="*/ 6249063 w 6249063"/>
              <a:gd name="connsiteY3" fmla="*/ 3307411 h 6882715"/>
              <a:gd name="connsiteX4" fmla="*/ 6242233 w 6249063"/>
              <a:gd name="connsiteY4" fmla="*/ 3320474 h 6882715"/>
              <a:gd name="connsiteX5" fmla="*/ 6242340 w 6249063"/>
              <a:gd name="connsiteY5" fmla="*/ 3359477 h 6882715"/>
              <a:gd name="connsiteX6" fmla="*/ 6221667 w 6249063"/>
              <a:gd name="connsiteY6" fmla="*/ 3359809 h 6882715"/>
              <a:gd name="connsiteX7" fmla="*/ 4337967 w 6249063"/>
              <a:gd name="connsiteY7" fmla="*/ 6882715 h 6882715"/>
              <a:gd name="connsiteX8" fmla="*/ 1792252 w 6249063"/>
              <a:gd name="connsiteY8" fmla="*/ 6855283 h 6882715"/>
              <a:gd name="connsiteX9" fmla="*/ 0 w 6249063"/>
              <a:gd name="connsiteY9" fmla="*/ 3444932 h 6882715"/>
              <a:gd name="connsiteX10" fmla="*/ 1835095 w 6249063"/>
              <a:gd name="connsiteY10" fmla="*/ 0 h 6882715"/>
              <a:gd name="connsiteX0" fmla="*/ 1835095 w 6285940"/>
              <a:gd name="connsiteY0" fmla="*/ 0 h 6882715"/>
              <a:gd name="connsiteX1" fmla="*/ 6285810 w 6285940"/>
              <a:gd name="connsiteY1" fmla="*/ 3774 h 6882715"/>
              <a:gd name="connsiteX2" fmla="*/ 6242198 w 6285940"/>
              <a:gd name="connsiteY2" fmla="*/ 3307572 h 6882715"/>
              <a:gd name="connsiteX3" fmla="*/ 6249063 w 6285940"/>
              <a:gd name="connsiteY3" fmla="*/ 3307411 h 6882715"/>
              <a:gd name="connsiteX4" fmla="*/ 6242233 w 6285940"/>
              <a:gd name="connsiteY4" fmla="*/ 3320474 h 6882715"/>
              <a:gd name="connsiteX5" fmla="*/ 6242340 w 6285940"/>
              <a:gd name="connsiteY5" fmla="*/ 3359477 h 6882715"/>
              <a:gd name="connsiteX6" fmla="*/ 6221667 w 6285940"/>
              <a:gd name="connsiteY6" fmla="*/ 3359809 h 6882715"/>
              <a:gd name="connsiteX7" fmla="*/ 4337967 w 6285940"/>
              <a:gd name="connsiteY7" fmla="*/ 6882715 h 6882715"/>
              <a:gd name="connsiteX8" fmla="*/ 1792252 w 6285940"/>
              <a:gd name="connsiteY8" fmla="*/ 6855283 h 6882715"/>
              <a:gd name="connsiteX9" fmla="*/ 0 w 6285940"/>
              <a:gd name="connsiteY9" fmla="*/ 3444932 h 6882715"/>
              <a:gd name="connsiteX10" fmla="*/ 1835095 w 6285940"/>
              <a:gd name="connsiteY10" fmla="*/ 0 h 6882715"/>
              <a:gd name="connsiteX0" fmla="*/ 1835095 w 6367183"/>
              <a:gd name="connsiteY0" fmla="*/ 0 h 6882715"/>
              <a:gd name="connsiteX1" fmla="*/ 6285810 w 6367183"/>
              <a:gd name="connsiteY1" fmla="*/ 3774 h 6882715"/>
              <a:gd name="connsiteX2" fmla="*/ 6242198 w 6367183"/>
              <a:gd name="connsiteY2" fmla="*/ 3307572 h 6882715"/>
              <a:gd name="connsiteX3" fmla="*/ 6249063 w 6367183"/>
              <a:gd name="connsiteY3" fmla="*/ 3307411 h 6882715"/>
              <a:gd name="connsiteX4" fmla="*/ 6242233 w 6367183"/>
              <a:gd name="connsiteY4" fmla="*/ 3320474 h 6882715"/>
              <a:gd name="connsiteX5" fmla="*/ 6221667 w 6367183"/>
              <a:gd name="connsiteY5" fmla="*/ 3359809 h 6882715"/>
              <a:gd name="connsiteX6" fmla="*/ 4337967 w 6367183"/>
              <a:gd name="connsiteY6" fmla="*/ 6882715 h 6882715"/>
              <a:gd name="connsiteX7" fmla="*/ 1792252 w 6367183"/>
              <a:gd name="connsiteY7" fmla="*/ 6855283 h 6882715"/>
              <a:gd name="connsiteX8" fmla="*/ 0 w 6367183"/>
              <a:gd name="connsiteY8" fmla="*/ 3444932 h 6882715"/>
              <a:gd name="connsiteX9" fmla="*/ 1835095 w 6367183"/>
              <a:gd name="connsiteY9" fmla="*/ 0 h 6882715"/>
              <a:gd name="connsiteX0" fmla="*/ 1835095 w 6285940"/>
              <a:gd name="connsiteY0" fmla="*/ 0 h 6882715"/>
              <a:gd name="connsiteX1" fmla="*/ 6285810 w 6285940"/>
              <a:gd name="connsiteY1" fmla="*/ 3774 h 6882715"/>
              <a:gd name="connsiteX2" fmla="*/ 6242198 w 6285940"/>
              <a:gd name="connsiteY2" fmla="*/ 3307572 h 6882715"/>
              <a:gd name="connsiteX3" fmla="*/ 6249063 w 6285940"/>
              <a:gd name="connsiteY3" fmla="*/ 3307411 h 6882715"/>
              <a:gd name="connsiteX4" fmla="*/ 6221667 w 6285940"/>
              <a:gd name="connsiteY4" fmla="*/ 3359809 h 6882715"/>
              <a:gd name="connsiteX5" fmla="*/ 4337967 w 6285940"/>
              <a:gd name="connsiteY5" fmla="*/ 6882715 h 6882715"/>
              <a:gd name="connsiteX6" fmla="*/ 1792252 w 6285940"/>
              <a:gd name="connsiteY6" fmla="*/ 6855283 h 6882715"/>
              <a:gd name="connsiteX7" fmla="*/ 0 w 6285940"/>
              <a:gd name="connsiteY7" fmla="*/ 3444932 h 6882715"/>
              <a:gd name="connsiteX8" fmla="*/ 1835095 w 6285940"/>
              <a:gd name="connsiteY8" fmla="*/ 0 h 6882715"/>
              <a:gd name="connsiteX0" fmla="*/ 1835095 w 6285940"/>
              <a:gd name="connsiteY0" fmla="*/ 0 h 6882715"/>
              <a:gd name="connsiteX1" fmla="*/ 6285810 w 6285940"/>
              <a:gd name="connsiteY1" fmla="*/ 3774 h 6882715"/>
              <a:gd name="connsiteX2" fmla="*/ 6242198 w 6285940"/>
              <a:gd name="connsiteY2" fmla="*/ 3307572 h 6882715"/>
              <a:gd name="connsiteX3" fmla="*/ 6221667 w 6285940"/>
              <a:gd name="connsiteY3" fmla="*/ 3359809 h 6882715"/>
              <a:gd name="connsiteX4" fmla="*/ 4337967 w 6285940"/>
              <a:gd name="connsiteY4" fmla="*/ 6882715 h 6882715"/>
              <a:gd name="connsiteX5" fmla="*/ 1792252 w 6285940"/>
              <a:gd name="connsiteY5" fmla="*/ 6855283 h 6882715"/>
              <a:gd name="connsiteX6" fmla="*/ 0 w 6285940"/>
              <a:gd name="connsiteY6" fmla="*/ 3444932 h 6882715"/>
              <a:gd name="connsiteX7" fmla="*/ 1835095 w 6285940"/>
              <a:gd name="connsiteY7" fmla="*/ 0 h 6882715"/>
              <a:gd name="connsiteX0" fmla="*/ 1835095 w 6285940"/>
              <a:gd name="connsiteY0" fmla="*/ 0 h 6882715"/>
              <a:gd name="connsiteX1" fmla="*/ 6285810 w 6285940"/>
              <a:gd name="connsiteY1" fmla="*/ 3774 h 6882715"/>
              <a:gd name="connsiteX2" fmla="*/ 6242198 w 6285940"/>
              <a:gd name="connsiteY2" fmla="*/ 3307572 h 6882715"/>
              <a:gd name="connsiteX3" fmla="*/ 4337967 w 6285940"/>
              <a:gd name="connsiteY3" fmla="*/ 6882715 h 6882715"/>
              <a:gd name="connsiteX4" fmla="*/ 1792252 w 6285940"/>
              <a:gd name="connsiteY4" fmla="*/ 6855283 h 6882715"/>
              <a:gd name="connsiteX5" fmla="*/ 0 w 6285940"/>
              <a:gd name="connsiteY5" fmla="*/ 3444932 h 6882715"/>
              <a:gd name="connsiteX6" fmla="*/ 1835095 w 6285940"/>
              <a:gd name="connsiteY6" fmla="*/ 0 h 6882715"/>
              <a:gd name="connsiteX0" fmla="*/ 1835095 w 6286253"/>
              <a:gd name="connsiteY0" fmla="*/ 0 h 6882715"/>
              <a:gd name="connsiteX1" fmla="*/ 6285810 w 6286253"/>
              <a:gd name="connsiteY1" fmla="*/ 3774 h 6882715"/>
              <a:gd name="connsiteX2" fmla="*/ 6278484 w 6286253"/>
              <a:gd name="connsiteY2" fmla="*/ 3283987 h 6882715"/>
              <a:gd name="connsiteX3" fmla="*/ 4337967 w 6286253"/>
              <a:gd name="connsiteY3" fmla="*/ 6882715 h 6882715"/>
              <a:gd name="connsiteX4" fmla="*/ 1792252 w 6286253"/>
              <a:gd name="connsiteY4" fmla="*/ 6855283 h 6882715"/>
              <a:gd name="connsiteX5" fmla="*/ 0 w 6286253"/>
              <a:gd name="connsiteY5" fmla="*/ 3444932 h 6882715"/>
              <a:gd name="connsiteX6" fmla="*/ 1835095 w 6286253"/>
              <a:gd name="connsiteY6" fmla="*/ 0 h 6882715"/>
              <a:gd name="connsiteX0" fmla="*/ 1835095 w 6286253"/>
              <a:gd name="connsiteY0" fmla="*/ 0 h 6866386"/>
              <a:gd name="connsiteX1" fmla="*/ 6285810 w 6286253"/>
              <a:gd name="connsiteY1" fmla="*/ 3774 h 6866386"/>
              <a:gd name="connsiteX2" fmla="*/ 6278484 w 6286253"/>
              <a:gd name="connsiteY2" fmla="*/ 3283987 h 6866386"/>
              <a:gd name="connsiteX3" fmla="*/ 4363367 w 6286253"/>
              <a:gd name="connsiteY3" fmla="*/ 6866386 h 6866386"/>
              <a:gd name="connsiteX4" fmla="*/ 1792252 w 6286253"/>
              <a:gd name="connsiteY4" fmla="*/ 6855283 h 6866386"/>
              <a:gd name="connsiteX5" fmla="*/ 0 w 6286253"/>
              <a:gd name="connsiteY5" fmla="*/ 3444932 h 6866386"/>
              <a:gd name="connsiteX6" fmla="*/ 1835095 w 6286253"/>
              <a:gd name="connsiteY6" fmla="*/ 0 h 6866386"/>
              <a:gd name="connsiteX0" fmla="*/ 1835095 w 6286253"/>
              <a:gd name="connsiteY0" fmla="*/ 0 h 6875240"/>
              <a:gd name="connsiteX1" fmla="*/ 6285810 w 6286253"/>
              <a:gd name="connsiteY1" fmla="*/ 3774 h 6875240"/>
              <a:gd name="connsiteX2" fmla="*/ 6278484 w 6286253"/>
              <a:gd name="connsiteY2" fmla="*/ 3283987 h 6875240"/>
              <a:gd name="connsiteX3" fmla="*/ 4363367 w 6286253"/>
              <a:gd name="connsiteY3" fmla="*/ 6866386 h 6875240"/>
              <a:gd name="connsiteX4" fmla="*/ 1819466 w 6286253"/>
              <a:gd name="connsiteY4" fmla="*/ 6875240 h 6875240"/>
              <a:gd name="connsiteX5" fmla="*/ 0 w 6286253"/>
              <a:gd name="connsiteY5" fmla="*/ 3444932 h 6875240"/>
              <a:gd name="connsiteX6" fmla="*/ 1835095 w 6286253"/>
              <a:gd name="connsiteY6" fmla="*/ 0 h 687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6253" h="6875240">
                <a:moveTo>
                  <a:pt x="1835095" y="0"/>
                </a:moveTo>
                <a:lnTo>
                  <a:pt x="6285810" y="3774"/>
                </a:lnTo>
                <a:cubicBezTo>
                  <a:pt x="6288811" y="1098992"/>
                  <a:pt x="6275483" y="2188769"/>
                  <a:pt x="6278484" y="3283987"/>
                </a:cubicBezTo>
                <a:lnTo>
                  <a:pt x="4363367" y="6866386"/>
                </a:lnTo>
                <a:lnTo>
                  <a:pt x="1819466" y="6875240"/>
                </a:lnTo>
                <a:lnTo>
                  <a:pt x="0" y="3444932"/>
                </a:lnTo>
                <a:lnTo>
                  <a:pt x="1835095" y="0"/>
                </a:lnTo>
                <a:close/>
              </a:path>
            </a:pathLst>
          </a:custGeom>
        </p:spPr>
        <p:txBody>
          <a:bodyPr wrap="square" anchor="ctr">
            <a:noAutofit/>
          </a:bodyPr>
          <a:lstStyle>
            <a:lvl1pPr marL="0" indent="0" algn="ctr">
              <a:buNone/>
              <a:defRPr>
                <a:solidFill>
                  <a:schemeClr val="bg1"/>
                </a:solidFill>
              </a:defRPr>
            </a:lvl1pPr>
          </a:lstStyle>
          <a:p>
            <a:r>
              <a:rPr lang="en-GB"/>
              <a:t>Click to edit picture</a:t>
            </a:r>
          </a:p>
        </p:txBody>
      </p:sp>
      <p:sp>
        <p:nvSpPr>
          <p:cNvPr id="5" name="TextBox 4">
            <a:extLst>
              <a:ext uri="{FF2B5EF4-FFF2-40B4-BE49-F238E27FC236}">
                <a16:creationId xmlns:a16="http://schemas.microsoft.com/office/drawing/2014/main" id="{5B13A965-67F6-4DE6-AE82-1B331F6251D1}"/>
              </a:ext>
            </a:extLst>
          </p:cNvPr>
          <p:cNvSpPr txBox="1"/>
          <p:nvPr userDrawn="1"/>
        </p:nvSpPr>
        <p:spPr>
          <a:xfrm>
            <a:off x="-5445" y="-1055521"/>
            <a:ext cx="12191998" cy="1138773"/>
          </a:xfrm>
          <a:prstGeom prst="rect">
            <a:avLst/>
          </a:prstGeom>
          <a:noFill/>
        </p:spPr>
        <p:txBody>
          <a:bodyPr wrap="square" rtlCol="0">
            <a:spAutoFit/>
          </a:bodyPr>
          <a:lstStyle/>
          <a:p>
            <a:pPr algn="l"/>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Testimonial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a:solidFill>
                  <a:srgbClr val="5C5756"/>
                </a:solidFill>
                <a:latin typeface="+mn-lt"/>
              </a:rPr>
              <a:t>Use the placeholder shape on the right to add a photo.</a:t>
            </a:r>
          </a:p>
          <a:p>
            <a:pPr algn="l"/>
            <a:endPar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endParaRPr>
          </a:p>
        </p:txBody>
      </p:sp>
      <p:sp>
        <p:nvSpPr>
          <p:cNvPr id="10" name="Freeform: Shape 9">
            <a:extLst>
              <a:ext uri="{FF2B5EF4-FFF2-40B4-BE49-F238E27FC236}">
                <a16:creationId xmlns:a16="http://schemas.microsoft.com/office/drawing/2014/main" id="{A6D57946-69BE-81DA-1A54-43FC41C0D38D}"/>
              </a:ext>
            </a:extLst>
          </p:cNvPr>
          <p:cNvSpPr/>
          <p:nvPr userDrawn="1"/>
        </p:nvSpPr>
        <p:spPr>
          <a:xfrm rot="5400000">
            <a:off x="1050891" y="-1419405"/>
            <a:ext cx="3527562" cy="6775310"/>
          </a:xfrm>
          <a:custGeom>
            <a:avLst/>
            <a:gdLst>
              <a:gd name="connsiteX0" fmla="*/ 0 w 1238250"/>
              <a:gd name="connsiteY0" fmla="*/ 5359400 h 5359400"/>
              <a:gd name="connsiteX1" fmla="*/ 0 w 1238250"/>
              <a:gd name="connsiteY1" fmla="*/ 654050 h 5359400"/>
              <a:gd name="connsiteX2" fmla="*/ 619125 w 1238250"/>
              <a:gd name="connsiteY2" fmla="*/ 0 h 5359400"/>
              <a:gd name="connsiteX3" fmla="*/ 1238250 w 1238250"/>
              <a:gd name="connsiteY3" fmla="*/ 654050 h 5359400"/>
              <a:gd name="connsiteX4" fmla="*/ 1238250 w 1238250"/>
              <a:gd name="connsiteY4" fmla="*/ 5359400 h 5359400"/>
              <a:gd name="connsiteX0" fmla="*/ 0 w 1238250"/>
              <a:gd name="connsiteY0" fmla="*/ 4705350 h 4705350"/>
              <a:gd name="connsiteX1" fmla="*/ 0 w 1238250"/>
              <a:gd name="connsiteY1" fmla="*/ 0 h 4705350"/>
              <a:gd name="connsiteX2" fmla="*/ 594676 w 1238250"/>
              <a:gd name="connsiteY2" fmla="*/ 177223 h 4705350"/>
              <a:gd name="connsiteX3" fmla="*/ 1238250 w 1238250"/>
              <a:gd name="connsiteY3" fmla="*/ 0 h 4705350"/>
              <a:gd name="connsiteX4" fmla="*/ 1238250 w 1238250"/>
              <a:gd name="connsiteY4" fmla="*/ 4705350 h 4705350"/>
              <a:gd name="connsiteX5" fmla="*/ 0 w 1238250"/>
              <a:gd name="connsiteY5" fmla="*/ 4705350 h 4705350"/>
              <a:gd name="connsiteX0" fmla="*/ 0 w 1238250"/>
              <a:gd name="connsiteY0" fmla="*/ 5105128 h 5105128"/>
              <a:gd name="connsiteX1" fmla="*/ 0 w 1238250"/>
              <a:gd name="connsiteY1" fmla="*/ 399778 h 5105128"/>
              <a:gd name="connsiteX2" fmla="*/ 658244 w 1238250"/>
              <a:gd name="connsiteY2" fmla="*/ 0 h 5105128"/>
              <a:gd name="connsiteX3" fmla="*/ 1238250 w 1238250"/>
              <a:gd name="connsiteY3" fmla="*/ 399778 h 5105128"/>
              <a:gd name="connsiteX4" fmla="*/ 1238250 w 1238250"/>
              <a:gd name="connsiteY4" fmla="*/ 5105128 h 5105128"/>
              <a:gd name="connsiteX5" fmla="*/ 0 w 1238250"/>
              <a:gd name="connsiteY5" fmla="*/ 5105128 h 5105128"/>
              <a:gd name="connsiteX0" fmla="*/ 0 w 1238250"/>
              <a:gd name="connsiteY0" fmla="*/ 5155464 h 5155464"/>
              <a:gd name="connsiteX1" fmla="*/ 0 w 1238250"/>
              <a:gd name="connsiteY1" fmla="*/ 450114 h 5155464"/>
              <a:gd name="connsiteX2" fmla="*/ 665708 w 1238250"/>
              <a:gd name="connsiteY2" fmla="*/ 0 h 5155464"/>
              <a:gd name="connsiteX3" fmla="*/ 1238250 w 1238250"/>
              <a:gd name="connsiteY3" fmla="*/ 450114 h 5155464"/>
              <a:gd name="connsiteX4" fmla="*/ 1238250 w 1238250"/>
              <a:gd name="connsiteY4" fmla="*/ 5155464 h 5155464"/>
              <a:gd name="connsiteX5" fmla="*/ 0 w 1238250"/>
              <a:gd name="connsiteY5" fmla="*/ 5155464 h 5155464"/>
              <a:gd name="connsiteX0" fmla="*/ 0 w 1238250"/>
              <a:gd name="connsiteY0" fmla="*/ 5155464 h 5155464"/>
              <a:gd name="connsiteX1" fmla="*/ 0 w 1238250"/>
              <a:gd name="connsiteY1" fmla="*/ 450114 h 5155464"/>
              <a:gd name="connsiteX2" fmla="*/ 665708 w 1238250"/>
              <a:gd name="connsiteY2" fmla="*/ 0 h 5155464"/>
              <a:gd name="connsiteX3" fmla="*/ 1238250 w 1238250"/>
              <a:gd name="connsiteY3" fmla="*/ 450114 h 5155464"/>
              <a:gd name="connsiteX4" fmla="*/ 1234429 w 1238250"/>
              <a:gd name="connsiteY4" fmla="*/ 3207485 h 5155464"/>
              <a:gd name="connsiteX5" fmla="*/ 0 w 1238250"/>
              <a:gd name="connsiteY5" fmla="*/ 5155464 h 5155464"/>
              <a:gd name="connsiteX0" fmla="*/ 0 w 1238250"/>
              <a:gd name="connsiteY0" fmla="*/ 3202332 h 3207485"/>
              <a:gd name="connsiteX1" fmla="*/ 0 w 1238250"/>
              <a:gd name="connsiteY1" fmla="*/ 450114 h 3207485"/>
              <a:gd name="connsiteX2" fmla="*/ 665708 w 1238250"/>
              <a:gd name="connsiteY2" fmla="*/ 0 h 3207485"/>
              <a:gd name="connsiteX3" fmla="*/ 1238250 w 1238250"/>
              <a:gd name="connsiteY3" fmla="*/ 450114 h 3207485"/>
              <a:gd name="connsiteX4" fmla="*/ 1234429 w 1238250"/>
              <a:gd name="connsiteY4" fmla="*/ 3207485 h 3207485"/>
              <a:gd name="connsiteX5" fmla="*/ 0 w 1238250"/>
              <a:gd name="connsiteY5" fmla="*/ 3202332 h 320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0" h="3207485">
                <a:moveTo>
                  <a:pt x="0" y="3202332"/>
                </a:moveTo>
                <a:lnTo>
                  <a:pt x="0" y="450114"/>
                </a:lnTo>
                <a:lnTo>
                  <a:pt x="665708" y="0"/>
                </a:lnTo>
                <a:lnTo>
                  <a:pt x="1238250" y="450114"/>
                </a:lnTo>
                <a:cubicBezTo>
                  <a:pt x="1236976" y="1369238"/>
                  <a:pt x="1235703" y="2288361"/>
                  <a:pt x="1234429" y="3207485"/>
                </a:cubicBezTo>
                <a:lnTo>
                  <a:pt x="0" y="320233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0">
              <a:solidFill>
                <a:schemeClr val="bg1"/>
              </a:solidFill>
            </a:endParaRPr>
          </a:p>
        </p:txBody>
      </p:sp>
      <p:sp>
        <p:nvSpPr>
          <p:cNvPr id="8" name="Text Placeholder 7">
            <a:extLst>
              <a:ext uri="{FF2B5EF4-FFF2-40B4-BE49-F238E27FC236}">
                <a16:creationId xmlns:a16="http://schemas.microsoft.com/office/drawing/2014/main" id="{DBA3A3D7-42B1-4E9F-8568-559043BBB301}"/>
              </a:ext>
            </a:extLst>
          </p:cNvPr>
          <p:cNvSpPr>
            <a:spLocks noGrp="1"/>
          </p:cNvSpPr>
          <p:nvPr>
            <p:ph type="body" sz="quarter" idx="10" hasCustomPrompt="1"/>
          </p:nvPr>
        </p:nvSpPr>
        <p:spPr>
          <a:xfrm>
            <a:off x="308344" y="185320"/>
            <a:ext cx="4880182" cy="3546712"/>
          </a:xfrm>
          <a:prstGeom prst="rect">
            <a:avLst/>
          </a:prstGeom>
        </p:spPr>
        <p:txBody>
          <a:bodyPr anchor="ctr"/>
          <a:lstStyle>
            <a:lvl1pPr marL="0" indent="0" algn="ctr">
              <a:spcBef>
                <a:spcPts val="0"/>
              </a:spcBef>
              <a:spcAft>
                <a:spcPts val="600"/>
              </a:spcAft>
              <a:buNone/>
              <a:defRPr lang="en-US" sz="3400" b="1" kern="1200" baseline="0" dirty="0" smtClean="0">
                <a:solidFill>
                  <a:srgbClr val="5C5756"/>
                </a:solidFill>
                <a:latin typeface="Nunito Sans" pitchFamily="2" charset="0"/>
                <a:ea typeface="Noto Sans Blk" panose="020B0A02040504020204" pitchFamily="34"/>
                <a:cs typeface="Noto Sans Blk" panose="020B0A02040504020204" pitchFamily="34"/>
              </a:defRPr>
            </a:lvl1pPr>
            <a:lvl2pPr>
              <a:buNone/>
              <a:defRPr lang="en-US" sz="3600" kern="1200" baseline="0" dirty="0" smtClean="0">
                <a:solidFill>
                  <a:schemeClr val="bg1"/>
                </a:solidFill>
                <a:latin typeface="+mj-lt"/>
                <a:ea typeface="+mn-ea"/>
                <a:cs typeface="+mn-cs"/>
              </a:defRPr>
            </a:lvl2pPr>
            <a:lvl3pPr>
              <a:buNone/>
              <a:defRPr lang="en-US" sz="3600" kern="1200" baseline="0" dirty="0" smtClean="0">
                <a:solidFill>
                  <a:schemeClr val="bg1"/>
                </a:solidFill>
                <a:latin typeface="+mj-lt"/>
                <a:ea typeface="+mn-ea"/>
                <a:cs typeface="+mn-cs"/>
              </a:defRPr>
            </a:lvl3pPr>
            <a:lvl4pPr>
              <a:buNone/>
              <a:defRPr lang="en-US" sz="3600" kern="1200" baseline="0" dirty="0" smtClean="0">
                <a:solidFill>
                  <a:schemeClr val="bg1"/>
                </a:solidFill>
                <a:latin typeface="+mj-lt"/>
                <a:ea typeface="+mn-ea"/>
                <a:cs typeface="+mn-cs"/>
              </a:defRPr>
            </a:lvl4pPr>
            <a:lvl5pPr>
              <a:buNone/>
              <a:defRPr lang="en-GB" sz="3600" kern="1200" baseline="0" dirty="0">
                <a:solidFill>
                  <a:schemeClr val="bg1"/>
                </a:solidFill>
                <a:latin typeface="+mj-lt"/>
                <a:ea typeface="+mn-ea"/>
                <a:cs typeface="+mn-cs"/>
              </a:defRPr>
            </a:lvl5pPr>
          </a:lstStyle>
          <a:p>
            <a:pPr lvl="0"/>
            <a:r>
              <a:rPr lang="en-US"/>
              <a:t>Click to edit Testimonial text</a:t>
            </a:r>
          </a:p>
        </p:txBody>
      </p:sp>
      <p:sp>
        <p:nvSpPr>
          <p:cNvPr id="11" name="TextBox 10">
            <a:extLst>
              <a:ext uri="{FF2B5EF4-FFF2-40B4-BE49-F238E27FC236}">
                <a16:creationId xmlns:a16="http://schemas.microsoft.com/office/drawing/2014/main" id="{D4024E20-A997-4C1C-B66B-4B7C755D6360}"/>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solidFill>
                <a:effectLst/>
                <a:uLnTx/>
                <a:uFillTx/>
              </a:rPr>
              <a:t>© 2023 Wilmington PLC. All rights reserved.</a:t>
            </a:r>
          </a:p>
        </p:txBody>
      </p:sp>
      <p:pic>
        <p:nvPicPr>
          <p:cNvPr id="2" name="Picture 1">
            <a:extLst>
              <a:ext uri="{FF2B5EF4-FFF2-40B4-BE49-F238E27FC236}">
                <a16:creationId xmlns:a16="http://schemas.microsoft.com/office/drawing/2014/main" id="{56C5C8D0-821C-DC17-5CC4-BA947798661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956544" y="5939378"/>
            <a:ext cx="2158375" cy="614657"/>
          </a:xfrm>
          <a:prstGeom prst="rect">
            <a:avLst/>
          </a:prstGeom>
        </p:spPr>
      </p:pic>
    </p:spTree>
    <p:custDataLst>
      <p:tags r:id="rId1"/>
    </p:custDataLst>
    <p:extLst>
      <p:ext uri="{BB962C8B-B14F-4D97-AF65-F5344CB8AC3E}">
        <p14:creationId xmlns:p14="http://schemas.microsoft.com/office/powerpoint/2010/main" val="2364163877"/>
      </p:ext>
    </p:extLst>
  </p:cSld>
  <p:clrMapOvr>
    <a:masterClrMapping/>
  </p:clrMapOvr>
  <p:extLst>
    <p:ext uri="{DCECCB84-F9BA-43D5-87BE-67443E8EF086}">
      <p15:sldGuideLst xmlns:p15="http://schemas.microsoft.com/office/powerpoint/2012/main">
        <p15:guide id="1" orient="horz" pos="1389">
          <p15:clr>
            <a:srgbClr val="FBAE40"/>
          </p15:clr>
        </p15:guide>
        <p15:guide id="2" orient="horz" pos="3339">
          <p15:clr>
            <a:srgbClr val="FBAE40"/>
          </p15:clr>
        </p15:guide>
        <p15:guide id="3" pos="1799">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5_Content+Graphic 1/2">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995623" y="1572260"/>
            <a:ext cx="4922707" cy="4269740"/>
          </a:xfrm>
          <a:prstGeom prst="rect">
            <a:avLst/>
          </a:prstGeom>
        </p:spPr>
        <p:txBody>
          <a:bodyPr>
            <a:normAutofit/>
          </a:bodyPr>
          <a:lstStyle>
            <a:lvl1pPr>
              <a:defRPr sz="2800">
                <a:solidFill>
                  <a:srgbClr val="5C5756"/>
                </a:solidFill>
              </a:defRPr>
            </a:lvl1pPr>
            <a:lvl2pPr>
              <a:defRPr sz="2800">
                <a:solidFill>
                  <a:srgbClr val="5C5756"/>
                </a:solidFill>
              </a:defRPr>
            </a:lvl2pPr>
            <a:lvl3pPr>
              <a:defRPr sz="2800">
                <a:solidFill>
                  <a:srgbClr val="5C5756"/>
                </a:solidFill>
              </a:defRPr>
            </a:lvl3pPr>
            <a:lvl4pPr>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p:txBody>
      </p:sp>
      <p:sp>
        <p:nvSpPr>
          <p:cNvPr id="5" name="Picture Placeholder 4">
            <a:extLst>
              <a:ext uri="{FF2B5EF4-FFF2-40B4-BE49-F238E27FC236}">
                <a16:creationId xmlns:a16="http://schemas.microsoft.com/office/drawing/2014/main" id="{8CA415DC-759C-4B7F-95DF-85FDE37ECAE1}"/>
              </a:ext>
            </a:extLst>
          </p:cNvPr>
          <p:cNvSpPr>
            <a:spLocks noGrp="1"/>
          </p:cNvSpPr>
          <p:nvPr>
            <p:ph type="pic" sz="quarter" idx="14"/>
          </p:nvPr>
        </p:nvSpPr>
        <p:spPr>
          <a:xfrm>
            <a:off x="6229349" y="1572260"/>
            <a:ext cx="4967028" cy="4269740"/>
          </a:xfrm>
        </p:spPr>
        <p:txBody>
          <a:bodyPr/>
          <a:lstStyle>
            <a:lvl1pPr marL="0" indent="0">
              <a:buNone/>
              <a:defRPr/>
            </a:lvl1pPr>
          </a:lstStyle>
          <a:p>
            <a:endParaRPr lang="en-US"/>
          </a:p>
        </p:txBody>
      </p:sp>
      <p:sp>
        <p:nvSpPr>
          <p:cNvPr id="2" name="TextBox 1">
            <a:extLst>
              <a:ext uri="{FF2B5EF4-FFF2-40B4-BE49-F238E27FC236}">
                <a16:creationId xmlns:a16="http://schemas.microsoft.com/office/drawing/2014/main" id="{EA624005-9F8B-4B6B-B6AA-9E1453959C1F}"/>
              </a:ext>
            </a:extLst>
          </p:cNvPr>
          <p:cNvSpPr txBox="1"/>
          <p:nvPr userDrawn="1"/>
        </p:nvSpPr>
        <p:spPr>
          <a:xfrm>
            <a:off x="-5445" y="-1179398"/>
            <a:ext cx="12191998" cy="769441"/>
          </a:xfrm>
          <a:prstGeom prst="rect">
            <a:avLst/>
          </a:prstGeom>
          <a:noFill/>
        </p:spPr>
        <p:txBody>
          <a:bodyPr wrap="square" rtlCol="0">
            <a:spAutoFit/>
          </a:bodyPr>
          <a:lstStyle/>
          <a:p>
            <a:pPr marL="0" indent="0" algn="l">
              <a:buFont typeface="Arial" panose="020B0604020202020204" pitchFamily="34" charset="0"/>
              <a:buNone/>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Content + Graphic 1/2</a:t>
            </a:r>
          </a:p>
          <a:p>
            <a:pPr marL="342900" indent="-342900" algn="l">
              <a:buFont typeface="Arial" panose="020B0604020202020204" pitchFamily="34" charset="0"/>
              <a:buChar char="•"/>
            </a:pPr>
            <a:r>
              <a:rPr lang="en-GB" sz="2000">
                <a:solidFill>
                  <a:srgbClr val="5C5756"/>
                </a:solidFill>
                <a:latin typeface="+mj-lt"/>
              </a:rPr>
              <a:t>Insert a content related graphic using the placeholder box on the right.</a:t>
            </a:r>
          </a:p>
        </p:txBody>
      </p:sp>
      <p:sp>
        <p:nvSpPr>
          <p:cNvPr id="18" name="Title Placeholder 1">
            <a:extLst>
              <a:ext uri="{FF2B5EF4-FFF2-40B4-BE49-F238E27FC236}">
                <a16:creationId xmlns:a16="http://schemas.microsoft.com/office/drawing/2014/main" id="{8263EC35-1AA7-48C8-A084-6BA8D6508F8F}"/>
              </a:ext>
            </a:extLst>
          </p:cNvPr>
          <p:cNvSpPr>
            <a:spLocks noGrp="1"/>
          </p:cNvSpPr>
          <p:nvPr>
            <p:ph type="title"/>
          </p:nvPr>
        </p:nvSpPr>
        <p:spPr>
          <a:xfrm>
            <a:off x="995623" y="323850"/>
            <a:ext cx="10200754" cy="1009650"/>
          </a:xfrm>
          <a:prstGeom prst="rect">
            <a:avLst/>
          </a:prstGeom>
        </p:spPr>
        <p:txBody>
          <a:bodyPr vert="horz" lIns="91440" tIns="45720" rIns="91440" bIns="45720" rtlCol="0" anchor="ctr">
            <a:normAutofit/>
          </a:bodyPr>
          <a:lstStyle>
            <a:lvl1pPr>
              <a:defRPr/>
            </a:lvl1pPr>
          </a:lstStyle>
          <a:p>
            <a:r>
              <a:rPr lang="en-US"/>
              <a:t>Click to edit Master title</a:t>
            </a:r>
            <a:endParaRPr lang="en-GB"/>
          </a:p>
        </p:txBody>
      </p:sp>
      <p:sp>
        <p:nvSpPr>
          <p:cNvPr id="4" name="Text Placeholder 4">
            <a:extLst>
              <a:ext uri="{FF2B5EF4-FFF2-40B4-BE49-F238E27FC236}">
                <a16:creationId xmlns:a16="http://schemas.microsoft.com/office/drawing/2014/main" id="{CB68AC58-AEC6-BE50-4737-6A0570C38E66}"/>
              </a:ext>
            </a:extLst>
          </p:cNvPr>
          <p:cNvSpPr>
            <a:spLocks noGrp="1"/>
          </p:cNvSpPr>
          <p:nvPr>
            <p:ph type="body" sz="quarter" idx="13"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
        <p:nvSpPr>
          <p:cNvPr id="6" name="TextBox 5">
            <a:extLst>
              <a:ext uri="{FF2B5EF4-FFF2-40B4-BE49-F238E27FC236}">
                <a16:creationId xmlns:a16="http://schemas.microsoft.com/office/drawing/2014/main" id="{26BD98EE-E358-37F0-6A78-8199AFA3BAA0}"/>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2023 Wilmington PLC. All rights reserved.</a:t>
            </a:r>
          </a:p>
        </p:txBody>
      </p:sp>
    </p:spTree>
    <p:custDataLst>
      <p:tags r:id="rId1"/>
    </p:custDataLst>
    <p:extLst>
      <p:ext uri="{BB962C8B-B14F-4D97-AF65-F5344CB8AC3E}">
        <p14:creationId xmlns:p14="http://schemas.microsoft.com/office/powerpoint/2010/main" val="316036737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5_Content+Graphic 1/3">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995623" y="1572260"/>
            <a:ext cx="6900601" cy="4269740"/>
          </a:xfrm>
          <a:prstGeom prst="rect">
            <a:avLst/>
          </a:prstGeom>
        </p:spPr>
        <p:txBody>
          <a:bodyPr>
            <a:normAutofit/>
          </a:bodyPr>
          <a:lstStyle>
            <a:lvl1pPr>
              <a:defRPr sz="2800">
                <a:solidFill>
                  <a:srgbClr val="5C5756"/>
                </a:solidFill>
              </a:defRPr>
            </a:lvl1pPr>
            <a:lvl2pPr>
              <a:defRPr sz="2800">
                <a:solidFill>
                  <a:srgbClr val="5C5756"/>
                </a:solidFill>
              </a:defRPr>
            </a:lvl2pPr>
            <a:lvl3pPr>
              <a:defRPr sz="2800">
                <a:solidFill>
                  <a:srgbClr val="5C5756"/>
                </a:solidFill>
              </a:defRPr>
            </a:lvl3pPr>
            <a:lvl4pPr>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p:txBody>
      </p:sp>
      <p:sp>
        <p:nvSpPr>
          <p:cNvPr id="5" name="Picture Placeholder 4">
            <a:extLst>
              <a:ext uri="{FF2B5EF4-FFF2-40B4-BE49-F238E27FC236}">
                <a16:creationId xmlns:a16="http://schemas.microsoft.com/office/drawing/2014/main" id="{8CA415DC-759C-4B7F-95DF-85FDE37ECAE1}"/>
              </a:ext>
            </a:extLst>
          </p:cNvPr>
          <p:cNvSpPr>
            <a:spLocks noGrp="1"/>
          </p:cNvSpPr>
          <p:nvPr>
            <p:ph type="pic" sz="quarter" idx="14"/>
          </p:nvPr>
        </p:nvSpPr>
        <p:spPr>
          <a:xfrm>
            <a:off x="8172449" y="1562099"/>
            <a:ext cx="3023927" cy="4269740"/>
          </a:xfrm>
        </p:spPr>
        <p:txBody>
          <a:bodyPr/>
          <a:lstStyle>
            <a:lvl1pPr marL="0" indent="0">
              <a:buNone/>
              <a:defRPr/>
            </a:lvl1pPr>
          </a:lstStyle>
          <a:p>
            <a:endParaRPr lang="en-US"/>
          </a:p>
        </p:txBody>
      </p:sp>
      <p:sp>
        <p:nvSpPr>
          <p:cNvPr id="2" name="TextBox 1">
            <a:extLst>
              <a:ext uri="{FF2B5EF4-FFF2-40B4-BE49-F238E27FC236}">
                <a16:creationId xmlns:a16="http://schemas.microsoft.com/office/drawing/2014/main" id="{EA624005-9F8B-4B6B-B6AA-9E1453959C1F}"/>
              </a:ext>
            </a:extLst>
          </p:cNvPr>
          <p:cNvSpPr txBox="1"/>
          <p:nvPr userDrawn="1"/>
        </p:nvSpPr>
        <p:spPr>
          <a:xfrm>
            <a:off x="-5445" y="-1179398"/>
            <a:ext cx="12191998" cy="769441"/>
          </a:xfrm>
          <a:prstGeom prst="rect">
            <a:avLst/>
          </a:prstGeom>
          <a:noFill/>
        </p:spPr>
        <p:txBody>
          <a:bodyPr wrap="square" rtlCol="0">
            <a:spAutoFit/>
          </a:bodyPr>
          <a:lstStyle/>
          <a:p>
            <a:pPr marL="0" indent="0" algn="l">
              <a:buFont typeface="Arial" panose="020B0604020202020204" pitchFamily="34" charset="0"/>
              <a:buNone/>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Content + Graphic 1/3</a:t>
            </a:r>
          </a:p>
          <a:p>
            <a:pPr marL="342900" indent="-342900" algn="l">
              <a:buFont typeface="Arial" panose="020B0604020202020204" pitchFamily="34" charset="0"/>
              <a:buChar char="•"/>
            </a:pPr>
            <a:r>
              <a:rPr lang="en-GB" sz="2000">
                <a:solidFill>
                  <a:srgbClr val="5C5756"/>
                </a:solidFill>
                <a:latin typeface="+mj-lt"/>
              </a:rPr>
              <a:t>Insert a content related graphic using the placeholder box on the right.</a:t>
            </a:r>
          </a:p>
        </p:txBody>
      </p:sp>
      <p:sp>
        <p:nvSpPr>
          <p:cNvPr id="12" name="Title Placeholder 1">
            <a:extLst>
              <a:ext uri="{FF2B5EF4-FFF2-40B4-BE49-F238E27FC236}">
                <a16:creationId xmlns:a16="http://schemas.microsoft.com/office/drawing/2014/main" id="{9D99B274-B309-4811-92C9-B97BB4CF2138}"/>
              </a:ext>
            </a:extLst>
          </p:cNvPr>
          <p:cNvSpPr>
            <a:spLocks noGrp="1"/>
          </p:cNvSpPr>
          <p:nvPr>
            <p:ph type="title"/>
          </p:nvPr>
        </p:nvSpPr>
        <p:spPr>
          <a:xfrm>
            <a:off x="995623" y="323850"/>
            <a:ext cx="10200754" cy="1009650"/>
          </a:xfrm>
          <a:prstGeom prst="rect">
            <a:avLst/>
          </a:prstGeom>
        </p:spPr>
        <p:txBody>
          <a:bodyPr vert="horz" lIns="91440" tIns="45720" rIns="91440" bIns="45720" rtlCol="0" anchor="ctr">
            <a:normAutofit/>
          </a:bodyPr>
          <a:lstStyle>
            <a:lvl1pPr>
              <a:defRPr/>
            </a:lvl1pPr>
          </a:lstStyle>
          <a:p>
            <a:r>
              <a:rPr lang="en-US"/>
              <a:t>Click to edit Master title</a:t>
            </a:r>
            <a:endParaRPr lang="en-GB"/>
          </a:p>
        </p:txBody>
      </p:sp>
      <p:sp>
        <p:nvSpPr>
          <p:cNvPr id="4" name="Text Placeholder 4">
            <a:extLst>
              <a:ext uri="{FF2B5EF4-FFF2-40B4-BE49-F238E27FC236}">
                <a16:creationId xmlns:a16="http://schemas.microsoft.com/office/drawing/2014/main" id="{D69BE14C-4BA0-C11C-F258-6267E61F4049}"/>
              </a:ext>
            </a:extLst>
          </p:cNvPr>
          <p:cNvSpPr>
            <a:spLocks noGrp="1"/>
          </p:cNvSpPr>
          <p:nvPr>
            <p:ph type="body" sz="quarter" idx="13"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
        <p:nvSpPr>
          <p:cNvPr id="6" name="TextBox 5">
            <a:extLst>
              <a:ext uri="{FF2B5EF4-FFF2-40B4-BE49-F238E27FC236}">
                <a16:creationId xmlns:a16="http://schemas.microsoft.com/office/drawing/2014/main" id="{D8505454-F427-0991-E43C-79F7C36D4FD5}"/>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2023 Wilmington PLC. All rights reserved.</a:t>
            </a:r>
          </a:p>
        </p:txBody>
      </p:sp>
    </p:spTree>
    <p:custDataLst>
      <p:tags r:id="rId1"/>
    </p:custDataLst>
    <p:extLst>
      <p:ext uri="{BB962C8B-B14F-4D97-AF65-F5344CB8AC3E}">
        <p14:creationId xmlns:p14="http://schemas.microsoft.com/office/powerpoint/2010/main" val="13466122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_Content+2 Graphic">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993182" y="1564963"/>
            <a:ext cx="3241289" cy="4277037"/>
          </a:xfrm>
          <a:prstGeom prst="rect">
            <a:avLst/>
          </a:prstGeom>
        </p:spPr>
        <p:txBody>
          <a:bodyPr>
            <a:normAutofit/>
          </a:bodyPr>
          <a:lstStyle>
            <a:lvl1pPr>
              <a:defRPr sz="2800">
                <a:solidFill>
                  <a:srgbClr val="5C5756"/>
                </a:solidFill>
              </a:defRPr>
            </a:lvl1pPr>
            <a:lvl2pPr>
              <a:defRPr sz="2800">
                <a:solidFill>
                  <a:srgbClr val="5C5756"/>
                </a:solidFill>
              </a:defRPr>
            </a:lvl2pPr>
            <a:lvl3pPr>
              <a:defRPr sz="2800">
                <a:solidFill>
                  <a:srgbClr val="5C5756"/>
                </a:solidFill>
              </a:defRPr>
            </a:lvl3pPr>
            <a:lvl4pPr>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p:txBody>
      </p:sp>
      <p:sp>
        <p:nvSpPr>
          <p:cNvPr id="2" name="TextBox 1">
            <a:extLst>
              <a:ext uri="{FF2B5EF4-FFF2-40B4-BE49-F238E27FC236}">
                <a16:creationId xmlns:a16="http://schemas.microsoft.com/office/drawing/2014/main" id="{44FE2892-29D0-4CE8-86B8-1C93067B0B20}"/>
              </a:ext>
            </a:extLst>
          </p:cNvPr>
          <p:cNvSpPr txBox="1"/>
          <p:nvPr userDrawn="1"/>
        </p:nvSpPr>
        <p:spPr>
          <a:xfrm>
            <a:off x="-5445" y="-1179398"/>
            <a:ext cx="12191998" cy="769441"/>
          </a:xfrm>
          <a:prstGeom prst="rect">
            <a:avLst/>
          </a:prstGeom>
          <a:noFill/>
        </p:spPr>
        <p:txBody>
          <a:bodyPr wrap="square" rtlCol="0">
            <a:spAutoFit/>
          </a:bodyPr>
          <a:lstStyle/>
          <a:p>
            <a:pPr algn="l"/>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Content + 2 Graphic</a:t>
            </a:r>
          </a:p>
          <a:p>
            <a:pPr marL="342900" indent="-342900" algn="l">
              <a:buFont typeface="Arial" panose="020B0604020202020204" pitchFamily="34" charset="0"/>
              <a:buChar char="•"/>
            </a:pPr>
            <a:r>
              <a:rPr lang="en-GB" sz="2000">
                <a:solidFill>
                  <a:srgbClr val="5C5756"/>
                </a:solidFill>
                <a:latin typeface="+mj-lt"/>
              </a:rPr>
              <a:t>Insert a content related graphic using the placeholder box on the right.</a:t>
            </a:r>
          </a:p>
        </p:txBody>
      </p:sp>
      <p:sp>
        <p:nvSpPr>
          <p:cNvPr id="12" name="Picture Placeholder 4">
            <a:extLst>
              <a:ext uri="{FF2B5EF4-FFF2-40B4-BE49-F238E27FC236}">
                <a16:creationId xmlns:a16="http://schemas.microsoft.com/office/drawing/2014/main" id="{899BCEFD-C78E-4ED3-A576-552B1C983EDE}"/>
              </a:ext>
            </a:extLst>
          </p:cNvPr>
          <p:cNvSpPr>
            <a:spLocks noGrp="1"/>
          </p:cNvSpPr>
          <p:nvPr>
            <p:ph type="pic" sz="quarter" idx="14"/>
          </p:nvPr>
        </p:nvSpPr>
        <p:spPr>
          <a:xfrm>
            <a:off x="7951198" y="1562100"/>
            <a:ext cx="3250201" cy="4280926"/>
          </a:xfrm>
        </p:spPr>
        <p:txBody>
          <a:bodyPr/>
          <a:lstStyle>
            <a:lvl1pPr algn="ctr">
              <a:buNone/>
              <a:defRPr/>
            </a:lvl1pPr>
          </a:lstStyle>
          <a:p>
            <a:endParaRPr lang="en-US"/>
          </a:p>
        </p:txBody>
      </p:sp>
      <p:sp>
        <p:nvSpPr>
          <p:cNvPr id="15" name="Title Placeholder 1">
            <a:extLst>
              <a:ext uri="{FF2B5EF4-FFF2-40B4-BE49-F238E27FC236}">
                <a16:creationId xmlns:a16="http://schemas.microsoft.com/office/drawing/2014/main" id="{43408D73-18A7-407B-AB9E-82FB3CA35B56}"/>
              </a:ext>
            </a:extLst>
          </p:cNvPr>
          <p:cNvSpPr>
            <a:spLocks noGrp="1"/>
          </p:cNvSpPr>
          <p:nvPr>
            <p:ph type="title"/>
          </p:nvPr>
        </p:nvSpPr>
        <p:spPr>
          <a:xfrm>
            <a:off x="995623" y="323850"/>
            <a:ext cx="10200754" cy="1009650"/>
          </a:xfrm>
          <a:prstGeom prst="rect">
            <a:avLst/>
          </a:prstGeom>
        </p:spPr>
        <p:txBody>
          <a:bodyPr vert="horz" lIns="91440" tIns="45720" rIns="91440" bIns="45720" rtlCol="0" anchor="ctr">
            <a:normAutofit/>
          </a:bodyPr>
          <a:lstStyle>
            <a:lvl1pPr>
              <a:defRPr/>
            </a:lvl1pPr>
          </a:lstStyle>
          <a:p>
            <a:r>
              <a:rPr lang="en-US"/>
              <a:t>Click to edit Master title</a:t>
            </a:r>
            <a:endParaRPr lang="en-GB"/>
          </a:p>
        </p:txBody>
      </p:sp>
      <p:sp>
        <p:nvSpPr>
          <p:cNvPr id="17" name="Picture Placeholder 4">
            <a:extLst>
              <a:ext uri="{FF2B5EF4-FFF2-40B4-BE49-F238E27FC236}">
                <a16:creationId xmlns:a16="http://schemas.microsoft.com/office/drawing/2014/main" id="{73F1F4ED-3DFB-4EEB-94B1-A49FC4882BAC}"/>
              </a:ext>
            </a:extLst>
          </p:cNvPr>
          <p:cNvSpPr>
            <a:spLocks noGrp="1"/>
          </p:cNvSpPr>
          <p:nvPr>
            <p:ph type="pic" sz="quarter" idx="15"/>
          </p:nvPr>
        </p:nvSpPr>
        <p:spPr>
          <a:xfrm>
            <a:off x="4474064" y="1563847"/>
            <a:ext cx="3243873" cy="4278153"/>
          </a:xfrm>
        </p:spPr>
        <p:txBody>
          <a:bodyPr/>
          <a:lstStyle>
            <a:lvl1pPr algn="ctr">
              <a:buNone/>
              <a:defRPr/>
            </a:lvl1pPr>
          </a:lstStyle>
          <a:p>
            <a:endParaRPr lang="en-US"/>
          </a:p>
        </p:txBody>
      </p:sp>
      <p:sp>
        <p:nvSpPr>
          <p:cNvPr id="4" name="Text Placeholder 4">
            <a:extLst>
              <a:ext uri="{FF2B5EF4-FFF2-40B4-BE49-F238E27FC236}">
                <a16:creationId xmlns:a16="http://schemas.microsoft.com/office/drawing/2014/main" id="{3297C4C8-00F1-3B32-506D-D3C3EC4394D1}"/>
              </a:ext>
            </a:extLst>
          </p:cNvPr>
          <p:cNvSpPr>
            <a:spLocks noGrp="1"/>
          </p:cNvSpPr>
          <p:nvPr>
            <p:ph type="body" sz="quarter" idx="13"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
        <p:nvSpPr>
          <p:cNvPr id="5" name="TextBox 4">
            <a:extLst>
              <a:ext uri="{FF2B5EF4-FFF2-40B4-BE49-F238E27FC236}">
                <a16:creationId xmlns:a16="http://schemas.microsoft.com/office/drawing/2014/main" id="{638A0AEF-22BA-BAAC-1F96-2EE6E116CDBB}"/>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2023 Wilmington PLC. All rights reserved.</a:t>
            </a:r>
          </a:p>
        </p:txBody>
      </p:sp>
    </p:spTree>
    <p:custDataLst>
      <p:tags r:id="rId1"/>
    </p:custDataLst>
    <p:extLst>
      <p:ext uri="{BB962C8B-B14F-4D97-AF65-F5344CB8AC3E}">
        <p14:creationId xmlns:p14="http://schemas.microsoft.com/office/powerpoint/2010/main" val="22572141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_Title+3Graphic">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5289BD-8EC4-4FC0-A2B4-A16103071B5D}"/>
              </a:ext>
            </a:extLst>
          </p:cNvPr>
          <p:cNvSpPr txBox="1"/>
          <p:nvPr userDrawn="1"/>
        </p:nvSpPr>
        <p:spPr>
          <a:xfrm>
            <a:off x="-5445" y="-1372918"/>
            <a:ext cx="12191998" cy="769441"/>
          </a:xfrm>
          <a:prstGeom prst="rect">
            <a:avLst/>
          </a:prstGeom>
          <a:noFill/>
        </p:spPr>
        <p:txBody>
          <a:bodyPr wrap="square" rtlCol="0">
            <a:spAutoFit/>
          </a:bodyPr>
          <a:lstStyle/>
          <a:p>
            <a:pPr marL="0" indent="0" algn="l">
              <a:buFont typeface="Arial" panose="020B0604020202020204" pitchFamily="34" charset="0"/>
              <a:buNone/>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Title + 3 Graphic</a:t>
            </a:r>
          </a:p>
          <a:p>
            <a:pPr marL="342900" indent="-342900" algn="l">
              <a:buFont typeface="Arial" panose="020B0604020202020204" pitchFamily="34" charset="0"/>
              <a:buChar char="•"/>
            </a:pPr>
            <a:r>
              <a:rPr lang="en-GB" sz="2000">
                <a:solidFill>
                  <a:srgbClr val="5C5756"/>
                </a:solidFill>
                <a:latin typeface="+mj-lt"/>
              </a:rPr>
              <a:t>Insert  content related graphics using the placeholder boxes.</a:t>
            </a:r>
          </a:p>
        </p:txBody>
      </p:sp>
      <p:sp>
        <p:nvSpPr>
          <p:cNvPr id="10" name="Title Placeholder 1">
            <a:extLst>
              <a:ext uri="{FF2B5EF4-FFF2-40B4-BE49-F238E27FC236}">
                <a16:creationId xmlns:a16="http://schemas.microsoft.com/office/drawing/2014/main" id="{F0C3A0C5-B48E-4F78-8915-27CE816C2898}"/>
              </a:ext>
            </a:extLst>
          </p:cNvPr>
          <p:cNvSpPr>
            <a:spLocks noGrp="1"/>
          </p:cNvSpPr>
          <p:nvPr>
            <p:ph type="title"/>
          </p:nvPr>
        </p:nvSpPr>
        <p:spPr>
          <a:xfrm>
            <a:off x="995623" y="323850"/>
            <a:ext cx="10205777" cy="1009650"/>
          </a:xfrm>
          <a:prstGeom prst="rect">
            <a:avLst/>
          </a:prstGeom>
        </p:spPr>
        <p:txBody>
          <a:bodyPr vert="horz" lIns="91440" tIns="45720" rIns="91440" bIns="45720" rtlCol="0" anchor="ctr">
            <a:normAutofit/>
          </a:bodyPr>
          <a:lstStyle>
            <a:lvl1pPr>
              <a:defRPr/>
            </a:lvl1pPr>
          </a:lstStyle>
          <a:p>
            <a:r>
              <a:rPr lang="en-US"/>
              <a:t>Click to edit Master title</a:t>
            </a:r>
            <a:endParaRPr lang="en-GB"/>
          </a:p>
        </p:txBody>
      </p:sp>
      <p:sp>
        <p:nvSpPr>
          <p:cNvPr id="13" name="Picture Placeholder 4">
            <a:extLst>
              <a:ext uri="{FF2B5EF4-FFF2-40B4-BE49-F238E27FC236}">
                <a16:creationId xmlns:a16="http://schemas.microsoft.com/office/drawing/2014/main" id="{3592610E-8A9C-4F6C-9409-8089607D199B}"/>
              </a:ext>
            </a:extLst>
          </p:cNvPr>
          <p:cNvSpPr>
            <a:spLocks noGrp="1"/>
          </p:cNvSpPr>
          <p:nvPr>
            <p:ph type="pic" sz="quarter" idx="17"/>
          </p:nvPr>
        </p:nvSpPr>
        <p:spPr>
          <a:xfrm>
            <a:off x="7950309" y="1566863"/>
            <a:ext cx="3251092" cy="4271408"/>
          </a:xfrm>
        </p:spPr>
        <p:txBody>
          <a:bodyPr/>
          <a:lstStyle>
            <a:lvl1pPr algn="ctr">
              <a:buNone/>
              <a:defRPr/>
            </a:lvl1pPr>
          </a:lstStyle>
          <a:p>
            <a:endParaRPr lang="en-US"/>
          </a:p>
        </p:txBody>
      </p:sp>
      <p:sp>
        <p:nvSpPr>
          <p:cNvPr id="14" name="Picture Placeholder 4">
            <a:extLst>
              <a:ext uri="{FF2B5EF4-FFF2-40B4-BE49-F238E27FC236}">
                <a16:creationId xmlns:a16="http://schemas.microsoft.com/office/drawing/2014/main" id="{86F7DF99-79D1-46CC-96A9-D9BC2C60A6D4}"/>
              </a:ext>
            </a:extLst>
          </p:cNvPr>
          <p:cNvSpPr>
            <a:spLocks noGrp="1"/>
          </p:cNvSpPr>
          <p:nvPr>
            <p:ph type="pic" sz="quarter" idx="18"/>
          </p:nvPr>
        </p:nvSpPr>
        <p:spPr>
          <a:xfrm>
            <a:off x="999146" y="1571465"/>
            <a:ext cx="3239073" cy="4266806"/>
          </a:xfrm>
        </p:spPr>
        <p:txBody>
          <a:bodyPr/>
          <a:lstStyle>
            <a:lvl1pPr algn="ctr">
              <a:buNone/>
              <a:defRPr/>
            </a:lvl1pPr>
          </a:lstStyle>
          <a:p>
            <a:endParaRPr lang="en-US"/>
          </a:p>
        </p:txBody>
      </p:sp>
      <p:sp>
        <p:nvSpPr>
          <p:cNvPr id="16" name="Picture Placeholder 4">
            <a:extLst>
              <a:ext uri="{FF2B5EF4-FFF2-40B4-BE49-F238E27FC236}">
                <a16:creationId xmlns:a16="http://schemas.microsoft.com/office/drawing/2014/main" id="{24AE67BC-1B30-4A06-8996-BD994DE2708F}"/>
              </a:ext>
            </a:extLst>
          </p:cNvPr>
          <p:cNvSpPr>
            <a:spLocks noGrp="1"/>
          </p:cNvSpPr>
          <p:nvPr>
            <p:ph type="pic" sz="quarter" idx="19"/>
          </p:nvPr>
        </p:nvSpPr>
        <p:spPr>
          <a:xfrm>
            <a:off x="4476464" y="1570592"/>
            <a:ext cx="3239073" cy="4271408"/>
          </a:xfrm>
        </p:spPr>
        <p:txBody>
          <a:bodyPr/>
          <a:lstStyle>
            <a:lvl1pPr algn="ctr">
              <a:buNone/>
              <a:defRPr/>
            </a:lvl1pPr>
          </a:lstStyle>
          <a:p>
            <a:endParaRPr lang="en-US"/>
          </a:p>
        </p:txBody>
      </p:sp>
      <p:sp>
        <p:nvSpPr>
          <p:cNvPr id="2" name="Text Placeholder 4">
            <a:extLst>
              <a:ext uri="{FF2B5EF4-FFF2-40B4-BE49-F238E27FC236}">
                <a16:creationId xmlns:a16="http://schemas.microsoft.com/office/drawing/2014/main" id="{790D5F63-17A7-0776-0FB2-DC2743FFCADE}"/>
              </a:ext>
            </a:extLst>
          </p:cNvPr>
          <p:cNvSpPr>
            <a:spLocks noGrp="1"/>
          </p:cNvSpPr>
          <p:nvPr>
            <p:ph type="body" sz="quarter" idx="13"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
        <p:nvSpPr>
          <p:cNvPr id="4" name="TextBox 3">
            <a:extLst>
              <a:ext uri="{FF2B5EF4-FFF2-40B4-BE49-F238E27FC236}">
                <a16:creationId xmlns:a16="http://schemas.microsoft.com/office/drawing/2014/main" id="{B10DE6DE-1727-B5D8-C4C3-11D419DE8CE4}"/>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2023 Wilmington PLC. All rights reserved.</a:t>
            </a:r>
          </a:p>
        </p:txBody>
      </p:sp>
    </p:spTree>
    <p:custDataLst>
      <p:tags r:id="rId1"/>
    </p:custDataLst>
    <p:extLst>
      <p:ext uri="{BB962C8B-B14F-4D97-AF65-F5344CB8AC3E}">
        <p14:creationId xmlns:p14="http://schemas.microsoft.com/office/powerpoint/2010/main" val="40605839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5_Title+2 Graphic">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5289BD-8EC4-4FC0-A2B4-A16103071B5D}"/>
              </a:ext>
            </a:extLst>
          </p:cNvPr>
          <p:cNvSpPr txBox="1"/>
          <p:nvPr userDrawn="1"/>
        </p:nvSpPr>
        <p:spPr>
          <a:xfrm>
            <a:off x="-5445" y="-1411018"/>
            <a:ext cx="12191998" cy="769441"/>
          </a:xfrm>
          <a:prstGeom prst="rect">
            <a:avLst/>
          </a:prstGeom>
          <a:noFill/>
        </p:spPr>
        <p:txBody>
          <a:bodyPr wrap="square" rtlCol="0">
            <a:spAutoFit/>
          </a:bodyPr>
          <a:lstStyle/>
          <a:p>
            <a:pPr marL="0" indent="0" algn="l">
              <a:buFont typeface="Arial" panose="020B0604020202020204" pitchFamily="34" charset="0"/>
              <a:buNone/>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Title + 2 Graphic</a:t>
            </a:r>
          </a:p>
          <a:p>
            <a:pPr marL="342900" indent="-342900" algn="l">
              <a:buFont typeface="Arial" panose="020B0604020202020204" pitchFamily="34" charset="0"/>
              <a:buChar char="•"/>
            </a:pPr>
            <a:r>
              <a:rPr lang="en-GB" sz="2000">
                <a:solidFill>
                  <a:srgbClr val="5C5756"/>
                </a:solidFill>
                <a:latin typeface="+mj-lt"/>
              </a:rPr>
              <a:t>Insert  content related graphics using the placeholder boxes.</a:t>
            </a:r>
          </a:p>
        </p:txBody>
      </p:sp>
      <p:sp>
        <p:nvSpPr>
          <p:cNvPr id="10" name="Picture Placeholder 4">
            <a:extLst>
              <a:ext uri="{FF2B5EF4-FFF2-40B4-BE49-F238E27FC236}">
                <a16:creationId xmlns:a16="http://schemas.microsoft.com/office/drawing/2014/main" id="{6AF1B734-7825-41EE-B831-2531E7014296}"/>
              </a:ext>
            </a:extLst>
          </p:cNvPr>
          <p:cNvSpPr>
            <a:spLocks noGrp="1"/>
          </p:cNvSpPr>
          <p:nvPr>
            <p:ph type="pic" sz="quarter" idx="14"/>
          </p:nvPr>
        </p:nvSpPr>
        <p:spPr>
          <a:xfrm>
            <a:off x="990601" y="1562099"/>
            <a:ext cx="4919144" cy="4279901"/>
          </a:xfrm>
        </p:spPr>
        <p:txBody>
          <a:bodyPr/>
          <a:lstStyle>
            <a:lvl1pPr algn="ctr">
              <a:buNone/>
              <a:defRPr/>
            </a:lvl1pPr>
          </a:lstStyle>
          <a:p>
            <a:endParaRPr lang="en-US"/>
          </a:p>
        </p:txBody>
      </p:sp>
      <p:sp>
        <p:nvSpPr>
          <p:cNvPr id="11" name="Picture Placeholder 4">
            <a:extLst>
              <a:ext uri="{FF2B5EF4-FFF2-40B4-BE49-F238E27FC236}">
                <a16:creationId xmlns:a16="http://schemas.microsoft.com/office/drawing/2014/main" id="{D8E3295E-F72E-4A8E-918A-49E7B8C6FDC8}"/>
              </a:ext>
            </a:extLst>
          </p:cNvPr>
          <p:cNvSpPr>
            <a:spLocks noGrp="1"/>
          </p:cNvSpPr>
          <p:nvPr>
            <p:ph type="pic" sz="quarter" idx="15"/>
          </p:nvPr>
        </p:nvSpPr>
        <p:spPr>
          <a:xfrm>
            <a:off x="6228148" y="1557338"/>
            <a:ext cx="4973251" cy="4279901"/>
          </a:xfrm>
        </p:spPr>
        <p:txBody>
          <a:bodyPr/>
          <a:lstStyle>
            <a:lvl1pPr algn="ctr">
              <a:buNone/>
              <a:defRPr/>
            </a:lvl1pPr>
          </a:lstStyle>
          <a:p>
            <a:endParaRPr lang="en-US"/>
          </a:p>
        </p:txBody>
      </p:sp>
      <p:sp>
        <p:nvSpPr>
          <p:cNvPr id="8" name="Title Placeholder 1">
            <a:extLst>
              <a:ext uri="{FF2B5EF4-FFF2-40B4-BE49-F238E27FC236}">
                <a16:creationId xmlns:a16="http://schemas.microsoft.com/office/drawing/2014/main" id="{2BD600EB-22FC-4E5B-B0EE-11D37679C997}"/>
              </a:ext>
            </a:extLst>
          </p:cNvPr>
          <p:cNvSpPr>
            <a:spLocks noGrp="1"/>
          </p:cNvSpPr>
          <p:nvPr>
            <p:ph type="title"/>
          </p:nvPr>
        </p:nvSpPr>
        <p:spPr>
          <a:xfrm>
            <a:off x="995623" y="323850"/>
            <a:ext cx="10205777" cy="1009650"/>
          </a:xfrm>
          <a:prstGeom prst="rect">
            <a:avLst/>
          </a:prstGeom>
        </p:spPr>
        <p:txBody>
          <a:bodyPr vert="horz" lIns="91440" tIns="45720" rIns="91440" bIns="45720" rtlCol="0" anchor="ctr">
            <a:normAutofit/>
          </a:bodyPr>
          <a:lstStyle>
            <a:lvl1pPr>
              <a:defRPr/>
            </a:lvl1pPr>
          </a:lstStyle>
          <a:p>
            <a:r>
              <a:rPr lang="en-US"/>
              <a:t>Click to edit Master title</a:t>
            </a:r>
            <a:endParaRPr lang="en-GB"/>
          </a:p>
        </p:txBody>
      </p:sp>
      <p:sp>
        <p:nvSpPr>
          <p:cNvPr id="2" name="Text Placeholder 4">
            <a:extLst>
              <a:ext uri="{FF2B5EF4-FFF2-40B4-BE49-F238E27FC236}">
                <a16:creationId xmlns:a16="http://schemas.microsoft.com/office/drawing/2014/main" id="{11DAC94A-1BF7-69D7-D547-C0782690FF9A}"/>
              </a:ext>
            </a:extLst>
          </p:cNvPr>
          <p:cNvSpPr>
            <a:spLocks noGrp="1"/>
          </p:cNvSpPr>
          <p:nvPr>
            <p:ph type="body" sz="quarter" idx="13"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
        <p:nvSpPr>
          <p:cNvPr id="4" name="TextBox 3">
            <a:extLst>
              <a:ext uri="{FF2B5EF4-FFF2-40B4-BE49-F238E27FC236}">
                <a16:creationId xmlns:a16="http://schemas.microsoft.com/office/drawing/2014/main" id="{E95620AF-5440-224A-30DF-E034D3689913}"/>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2023 Wilmington PLC. All rights reserved.</a:t>
            </a:r>
          </a:p>
        </p:txBody>
      </p:sp>
    </p:spTree>
    <p:custDataLst>
      <p:tags r:id="rId1"/>
    </p:custDataLst>
    <p:extLst>
      <p:ext uri="{BB962C8B-B14F-4D97-AF65-F5344CB8AC3E}">
        <p14:creationId xmlns:p14="http://schemas.microsoft.com/office/powerpoint/2010/main" val="9987532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5_2 Titles+2 Graphic">
    <p:spTree>
      <p:nvGrpSpPr>
        <p:cNvPr id="1" name=""/>
        <p:cNvGrpSpPr/>
        <p:nvPr/>
      </p:nvGrpSpPr>
      <p:grpSpPr>
        <a:xfrm>
          <a:off x="0" y="0"/>
          <a:ext cx="0" cy="0"/>
          <a:chOff x="0" y="0"/>
          <a:chExt cx="0" cy="0"/>
        </a:xfrm>
      </p:grpSpPr>
      <p:sp>
        <p:nvSpPr>
          <p:cNvPr id="2" name="Title 1"/>
          <p:cNvSpPr>
            <a:spLocks noGrp="1"/>
          </p:cNvSpPr>
          <p:nvPr>
            <p:ph type="title"/>
          </p:nvPr>
        </p:nvSpPr>
        <p:spPr>
          <a:xfrm>
            <a:off x="990600" y="314961"/>
            <a:ext cx="4928400" cy="1028700"/>
          </a:xfrm>
          <a:prstGeom prst="rect">
            <a:avLst/>
          </a:prstGeom>
        </p:spPr>
        <p:txBody>
          <a:bodyPr/>
          <a:lstStyle/>
          <a:p>
            <a:r>
              <a:rPr lang="en-US"/>
              <a:t>Click to edit Master title</a:t>
            </a:r>
            <a:endParaRPr lang="en-GB"/>
          </a:p>
        </p:txBody>
      </p:sp>
      <p:sp>
        <p:nvSpPr>
          <p:cNvPr id="3" name="TextBox 2">
            <a:extLst>
              <a:ext uri="{FF2B5EF4-FFF2-40B4-BE49-F238E27FC236}">
                <a16:creationId xmlns:a16="http://schemas.microsoft.com/office/drawing/2014/main" id="{1F5289BD-8EC4-4FC0-A2B4-A16103071B5D}"/>
              </a:ext>
            </a:extLst>
          </p:cNvPr>
          <p:cNvSpPr txBox="1"/>
          <p:nvPr userDrawn="1"/>
        </p:nvSpPr>
        <p:spPr>
          <a:xfrm>
            <a:off x="-5445" y="-1413975"/>
            <a:ext cx="12191998" cy="769441"/>
          </a:xfrm>
          <a:prstGeom prst="rect">
            <a:avLst/>
          </a:prstGeom>
          <a:noFill/>
        </p:spPr>
        <p:txBody>
          <a:bodyPr wrap="square" rtlCol="0">
            <a:spAutoFit/>
          </a:bodyPr>
          <a:lstStyle/>
          <a:p>
            <a:pPr marL="0" indent="0" algn="l">
              <a:buFont typeface="Arial" panose="020B0604020202020204" pitchFamily="34" charset="0"/>
              <a:buNone/>
            </a:pPr>
            <a:r>
              <a:rPr lang="en-GB" sz="2400" b="1" i="0">
                <a:solidFill>
                  <a:srgbClr val="5C5756"/>
                </a:solidFill>
                <a:latin typeface="Nunito Sans Black" pitchFamily="2" charset="0"/>
                <a:ea typeface="Noto Sans ExtraBold" panose="020B0902040504020204" pitchFamily="34" charset="0"/>
                <a:cs typeface="Noto Sans ExtraBold" panose="020B0902040504020204" pitchFamily="34" charset="0"/>
              </a:rPr>
              <a:t>2</a:t>
            </a:r>
            <a:r>
              <a:rPr lang="en-GB" sz="2400" b="1" i="1">
                <a:solidFill>
                  <a:srgbClr val="5C5756"/>
                </a:solidFill>
                <a:latin typeface="Nunito Sans Black" pitchFamily="2" charset="0"/>
                <a:ea typeface="Noto Sans ExtraBold" panose="020B0902040504020204" pitchFamily="34" charset="0"/>
                <a:cs typeface="Noto Sans ExtraBold" panose="020B0902040504020204" pitchFamily="34" charset="0"/>
              </a:rPr>
              <a:t> </a:t>
            </a: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Titles + 2 Graphic</a:t>
            </a:r>
          </a:p>
          <a:p>
            <a:pPr marL="342900" indent="-342900" algn="l">
              <a:buFont typeface="Arial" panose="020B0604020202020204" pitchFamily="34" charset="0"/>
              <a:buChar char="•"/>
            </a:pPr>
            <a:r>
              <a:rPr lang="en-GB" sz="2000">
                <a:solidFill>
                  <a:srgbClr val="5C5756"/>
                </a:solidFill>
                <a:latin typeface="+mj-lt"/>
              </a:rPr>
              <a:t>Insert  content related graphics using the placeholder boxes.</a:t>
            </a:r>
          </a:p>
        </p:txBody>
      </p:sp>
      <p:sp>
        <p:nvSpPr>
          <p:cNvPr id="8" name="Picture Placeholder 4">
            <a:extLst>
              <a:ext uri="{FF2B5EF4-FFF2-40B4-BE49-F238E27FC236}">
                <a16:creationId xmlns:a16="http://schemas.microsoft.com/office/drawing/2014/main" id="{D484FA02-CE5E-4FF0-9B26-6B48776F08E8}"/>
              </a:ext>
            </a:extLst>
          </p:cNvPr>
          <p:cNvSpPr>
            <a:spLocks noGrp="1"/>
          </p:cNvSpPr>
          <p:nvPr>
            <p:ph type="pic" sz="quarter" idx="14"/>
          </p:nvPr>
        </p:nvSpPr>
        <p:spPr>
          <a:xfrm>
            <a:off x="990601" y="1562099"/>
            <a:ext cx="4928400" cy="4279901"/>
          </a:xfrm>
        </p:spPr>
        <p:txBody>
          <a:bodyPr/>
          <a:lstStyle>
            <a:lvl1pPr algn="ctr">
              <a:buNone/>
              <a:defRPr/>
            </a:lvl1pPr>
          </a:lstStyle>
          <a:p>
            <a:endParaRPr lang="en-US"/>
          </a:p>
        </p:txBody>
      </p:sp>
      <p:sp>
        <p:nvSpPr>
          <p:cNvPr id="17" name="Picture Placeholder 4">
            <a:extLst>
              <a:ext uri="{FF2B5EF4-FFF2-40B4-BE49-F238E27FC236}">
                <a16:creationId xmlns:a16="http://schemas.microsoft.com/office/drawing/2014/main" id="{67357A9E-7C1C-4A63-ABAE-0D38F2FB54B6}"/>
              </a:ext>
            </a:extLst>
          </p:cNvPr>
          <p:cNvSpPr>
            <a:spLocks noGrp="1"/>
          </p:cNvSpPr>
          <p:nvPr>
            <p:ph type="pic" sz="quarter" idx="15"/>
          </p:nvPr>
        </p:nvSpPr>
        <p:spPr>
          <a:xfrm>
            <a:off x="6228680" y="1557338"/>
            <a:ext cx="4960020" cy="4279901"/>
          </a:xfrm>
        </p:spPr>
        <p:txBody>
          <a:bodyPr/>
          <a:lstStyle>
            <a:lvl1pPr algn="ctr">
              <a:buNone/>
              <a:defRPr/>
            </a:lvl1pPr>
          </a:lstStyle>
          <a:p>
            <a:endParaRPr lang="en-US"/>
          </a:p>
        </p:txBody>
      </p:sp>
      <p:sp>
        <p:nvSpPr>
          <p:cNvPr id="22" name="Text Placeholder 21">
            <a:extLst>
              <a:ext uri="{FF2B5EF4-FFF2-40B4-BE49-F238E27FC236}">
                <a16:creationId xmlns:a16="http://schemas.microsoft.com/office/drawing/2014/main" id="{A012A285-B5DC-4346-8E9C-935137EFC21B}"/>
              </a:ext>
            </a:extLst>
          </p:cNvPr>
          <p:cNvSpPr>
            <a:spLocks noGrp="1"/>
          </p:cNvSpPr>
          <p:nvPr>
            <p:ph type="body" sz="quarter" idx="16" hasCustomPrompt="1"/>
          </p:nvPr>
        </p:nvSpPr>
        <p:spPr>
          <a:xfrm>
            <a:off x="6228680" y="314961"/>
            <a:ext cx="4960020" cy="1028700"/>
          </a:xfrm>
        </p:spPr>
        <p:txBody>
          <a:bodyPr lIns="90000" tIns="46800" rIns="90000" bIns="46800" anchor="ctr"/>
          <a:lstStyle>
            <a:lvl1pPr marL="0" indent="0">
              <a:buNone/>
              <a:defRPr lang="en-US" sz="3600" kern="1200" dirty="0" smtClean="0">
                <a:solidFill>
                  <a:schemeClr val="tx1"/>
                </a:solidFill>
                <a:latin typeface="+mj-lt"/>
                <a:ea typeface="+mj-ea"/>
                <a:cs typeface="+mj-cs"/>
              </a:defRPr>
            </a:lvl1pPr>
            <a:lvl2pPr>
              <a:defRPr lang="en-US" sz="3600" kern="1200" dirty="0" smtClean="0">
                <a:solidFill>
                  <a:schemeClr val="tx2"/>
                </a:solidFill>
                <a:latin typeface="Noto Sans Blk" panose="020B0A02040504020204" pitchFamily="34"/>
                <a:ea typeface="+mj-ea"/>
                <a:cs typeface="+mj-cs"/>
              </a:defRPr>
            </a:lvl2pPr>
            <a:lvl3pPr>
              <a:defRPr lang="en-US" sz="3600" kern="1200" dirty="0" smtClean="0">
                <a:solidFill>
                  <a:schemeClr val="tx2"/>
                </a:solidFill>
                <a:latin typeface="Noto Sans Blk" panose="020B0A02040504020204" pitchFamily="34"/>
                <a:ea typeface="+mj-ea"/>
                <a:cs typeface="+mj-cs"/>
              </a:defRPr>
            </a:lvl3pPr>
            <a:lvl4pPr>
              <a:defRPr lang="en-US" sz="3600" kern="1200" dirty="0" smtClean="0">
                <a:solidFill>
                  <a:schemeClr val="tx2"/>
                </a:solidFill>
                <a:latin typeface="Noto Sans Blk" panose="020B0A02040504020204" pitchFamily="34"/>
                <a:ea typeface="+mj-ea"/>
                <a:cs typeface="+mj-cs"/>
              </a:defRPr>
            </a:lvl4pPr>
            <a:lvl5pPr>
              <a:defRPr lang="en-GB" sz="3600" kern="1200" dirty="0">
                <a:solidFill>
                  <a:schemeClr val="tx2"/>
                </a:solidFill>
                <a:latin typeface="Noto Sans Blk" panose="020B0A02040504020204" pitchFamily="34"/>
                <a:ea typeface="+mj-ea"/>
                <a:cs typeface="+mj-cs"/>
              </a:defRPr>
            </a:lvl5pPr>
          </a:lstStyle>
          <a:p>
            <a:pPr lvl="0"/>
            <a:r>
              <a:rPr lang="en-US"/>
              <a:t>Click to edit Master title</a:t>
            </a:r>
          </a:p>
        </p:txBody>
      </p:sp>
      <p:sp>
        <p:nvSpPr>
          <p:cNvPr id="4" name="Text Placeholder 4">
            <a:extLst>
              <a:ext uri="{FF2B5EF4-FFF2-40B4-BE49-F238E27FC236}">
                <a16:creationId xmlns:a16="http://schemas.microsoft.com/office/drawing/2014/main" id="{67599A89-BB3F-3DA0-6CF8-E940E547621D}"/>
              </a:ext>
            </a:extLst>
          </p:cNvPr>
          <p:cNvSpPr>
            <a:spLocks noGrp="1"/>
          </p:cNvSpPr>
          <p:nvPr>
            <p:ph type="body" sz="quarter" idx="13"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
        <p:nvSpPr>
          <p:cNvPr id="5" name="TextBox 4">
            <a:extLst>
              <a:ext uri="{FF2B5EF4-FFF2-40B4-BE49-F238E27FC236}">
                <a16:creationId xmlns:a16="http://schemas.microsoft.com/office/drawing/2014/main" id="{A7F63B77-B87D-2538-00E6-A605009B740B}"/>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2023 Wilmington PLC. All rights reserved.</a:t>
            </a:r>
          </a:p>
        </p:txBody>
      </p:sp>
    </p:spTree>
    <p:custDataLst>
      <p:tags r:id="rId1"/>
    </p:custDataLst>
    <p:extLst>
      <p:ext uri="{BB962C8B-B14F-4D97-AF65-F5344CB8AC3E}">
        <p14:creationId xmlns:p14="http://schemas.microsoft.com/office/powerpoint/2010/main" val="4234091020"/>
      </p:ext>
    </p:extLst>
  </p:cSld>
  <p:clrMapOvr>
    <a:masterClrMapping/>
  </p:clrMapOvr>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_2 Graphic+Conten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5289BD-8EC4-4FC0-A2B4-A16103071B5D}"/>
              </a:ext>
            </a:extLst>
          </p:cNvPr>
          <p:cNvSpPr txBox="1"/>
          <p:nvPr userDrawn="1"/>
        </p:nvSpPr>
        <p:spPr>
          <a:xfrm>
            <a:off x="-5445" y="-1411018"/>
            <a:ext cx="12191998" cy="769441"/>
          </a:xfrm>
          <a:prstGeom prst="rect">
            <a:avLst/>
          </a:prstGeom>
          <a:noFill/>
        </p:spPr>
        <p:txBody>
          <a:bodyPr wrap="square" rtlCol="0">
            <a:spAutoFit/>
          </a:bodyPr>
          <a:lstStyle/>
          <a:p>
            <a:pPr marL="0" indent="0" algn="l">
              <a:buFont typeface="Arial" panose="020B0604020202020204" pitchFamily="34" charset="0"/>
              <a:buNone/>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2 Graphic + Content</a:t>
            </a:r>
          </a:p>
          <a:p>
            <a:pPr marL="342900" indent="-342900" algn="l">
              <a:buFont typeface="Arial" panose="020B0604020202020204" pitchFamily="34" charset="0"/>
              <a:buChar char="•"/>
            </a:pPr>
            <a:r>
              <a:rPr lang="en-GB" sz="2000">
                <a:solidFill>
                  <a:srgbClr val="5C5756"/>
                </a:solidFill>
                <a:latin typeface="+mj-lt"/>
              </a:rPr>
              <a:t>Insert  content related graphics using the placeholder boxes.</a:t>
            </a:r>
          </a:p>
        </p:txBody>
      </p:sp>
      <p:sp>
        <p:nvSpPr>
          <p:cNvPr id="10" name="Picture Placeholder 4">
            <a:extLst>
              <a:ext uri="{FF2B5EF4-FFF2-40B4-BE49-F238E27FC236}">
                <a16:creationId xmlns:a16="http://schemas.microsoft.com/office/drawing/2014/main" id="{6AF1B734-7825-41EE-B831-2531E7014296}"/>
              </a:ext>
            </a:extLst>
          </p:cNvPr>
          <p:cNvSpPr>
            <a:spLocks noGrp="1"/>
          </p:cNvSpPr>
          <p:nvPr>
            <p:ph type="pic" sz="quarter" idx="14"/>
          </p:nvPr>
        </p:nvSpPr>
        <p:spPr>
          <a:xfrm>
            <a:off x="990601" y="1562099"/>
            <a:ext cx="4928400" cy="2387601"/>
          </a:xfrm>
        </p:spPr>
        <p:txBody>
          <a:bodyPr/>
          <a:lstStyle>
            <a:lvl1pPr algn="ctr">
              <a:buNone/>
              <a:defRPr/>
            </a:lvl1pPr>
          </a:lstStyle>
          <a:p>
            <a:endParaRPr lang="en-US"/>
          </a:p>
        </p:txBody>
      </p:sp>
      <p:sp>
        <p:nvSpPr>
          <p:cNvPr id="11" name="Picture Placeholder 4">
            <a:extLst>
              <a:ext uri="{FF2B5EF4-FFF2-40B4-BE49-F238E27FC236}">
                <a16:creationId xmlns:a16="http://schemas.microsoft.com/office/drawing/2014/main" id="{D8E3295E-F72E-4A8E-918A-49E7B8C6FDC8}"/>
              </a:ext>
            </a:extLst>
          </p:cNvPr>
          <p:cNvSpPr>
            <a:spLocks noGrp="1"/>
          </p:cNvSpPr>
          <p:nvPr>
            <p:ph type="pic" sz="quarter" idx="15"/>
          </p:nvPr>
        </p:nvSpPr>
        <p:spPr>
          <a:xfrm>
            <a:off x="6228148" y="1557338"/>
            <a:ext cx="4973251" cy="2387601"/>
          </a:xfrm>
        </p:spPr>
        <p:txBody>
          <a:bodyPr/>
          <a:lstStyle>
            <a:lvl1pPr algn="ctr">
              <a:buNone/>
              <a:defRPr/>
            </a:lvl1pPr>
          </a:lstStyle>
          <a:p>
            <a:endParaRPr lang="en-US"/>
          </a:p>
        </p:txBody>
      </p:sp>
      <p:sp>
        <p:nvSpPr>
          <p:cNvPr id="8" name="Title Placeholder 1">
            <a:extLst>
              <a:ext uri="{FF2B5EF4-FFF2-40B4-BE49-F238E27FC236}">
                <a16:creationId xmlns:a16="http://schemas.microsoft.com/office/drawing/2014/main" id="{2BD600EB-22FC-4E5B-B0EE-11D37679C997}"/>
              </a:ext>
            </a:extLst>
          </p:cNvPr>
          <p:cNvSpPr>
            <a:spLocks noGrp="1"/>
          </p:cNvSpPr>
          <p:nvPr>
            <p:ph type="title"/>
          </p:nvPr>
        </p:nvSpPr>
        <p:spPr>
          <a:xfrm>
            <a:off x="995623" y="323850"/>
            <a:ext cx="10205777" cy="1009650"/>
          </a:xfrm>
          <a:prstGeom prst="rect">
            <a:avLst/>
          </a:prstGeom>
        </p:spPr>
        <p:txBody>
          <a:bodyPr vert="horz" lIns="91440" tIns="45720" rIns="91440" bIns="45720" rtlCol="0" anchor="ctr">
            <a:normAutofit/>
          </a:bodyPr>
          <a:lstStyle>
            <a:lvl1pPr>
              <a:defRPr/>
            </a:lvl1pPr>
          </a:lstStyle>
          <a:p>
            <a:r>
              <a:rPr lang="en-US"/>
              <a:t>Click to edit Master title</a:t>
            </a:r>
            <a:endParaRPr lang="en-GB"/>
          </a:p>
        </p:txBody>
      </p:sp>
      <p:sp>
        <p:nvSpPr>
          <p:cNvPr id="9" name="Content Placeholder 2">
            <a:extLst>
              <a:ext uri="{FF2B5EF4-FFF2-40B4-BE49-F238E27FC236}">
                <a16:creationId xmlns:a16="http://schemas.microsoft.com/office/drawing/2014/main" id="{A50AB1F8-F2B2-4531-A540-F04CDA630A4C}"/>
              </a:ext>
            </a:extLst>
          </p:cNvPr>
          <p:cNvSpPr>
            <a:spLocks noGrp="1"/>
          </p:cNvSpPr>
          <p:nvPr>
            <p:ph sz="half" idx="1" hasCustomPrompt="1"/>
          </p:nvPr>
        </p:nvSpPr>
        <p:spPr>
          <a:xfrm>
            <a:off x="993182" y="4258249"/>
            <a:ext cx="10205777" cy="1583751"/>
          </a:xfrm>
          <a:prstGeom prst="rect">
            <a:avLst/>
          </a:prstGeom>
        </p:spPr>
        <p:txBody>
          <a:bodyPr>
            <a:normAutofit/>
          </a:bodyPr>
          <a:lstStyle>
            <a:lvl1pPr>
              <a:defRPr sz="2800">
                <a:solidFill>
                  <a:srgbClr val="5C5756"/>
                </a:solidFill>
              </a:defRPr>
            </a:lvl1pPr>
            <a:lvl2pPr>
              <a:defRPr sz="2800">
                <a:solidFill>
                  <a:srgbClr val="5C5756"/>
                </a:solidFill>
              </a:defRPr>
            </a:lvl2pPr>
            <a:lvl3pPr>
              <a:defRPr sz="2800">
                <a:solidFill>
                  <a:srgbClr val="5C5756"/>
                </a:solidFill>
              </a:defRPr>
            </a:lvl3pPr>
            <a:lvl4pPr>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p:txBody>
      </p:sp>
      <p:sp>
        <p:nvSpPr>
          <p:cNvPr id="2" name="Text Placeholder 4">
            <a:extLst>
              <a:ext uri="{FF2B5EF4-FFF2-40B4-BE49-F238E27FC236}">
                <a16:creationId xmlns:a16="http://schemas.microsoft.com/office/drawing/2014/main" id="{AB635663-A27A-7366-C498-A14A5E1937A0}"/>
              </a:ext>
            </a:extLst>
          </p:cNvPr>
          <p:cNvSpPr>
            <a:spLocks noGrp="1"/>
          </p:cNvSpPr>
          <p:nvPr>
            <p:ph type="body" sz="quarter" idx="13"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
        <p:nvSpPr>
          <p:cNvPr id="4" name="TextBox 3">
            <a:extLst>
              <a:ext uri="{FF2B5EF4-FFF2-40B4-BE49-F238E27FC236}">
                <a16:creationId xmlns:a16="http://schemas.microsoft.com/office/drawing/2014/main" id="{C7739F8B-9841-4FF2-F2CA-5B9DF2AEFD7E}"/>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2023 Wilmington PLC. All rights reserved.</a:t>
            </a:r>
          </a:p>
        </p:txBody>
      </p:sp>
    </p:spTree>
    <p:custDataLst>
      <p:tags r:id="rId1"/>
    </p:custDataLst>
    <p:extLst>
      <p:ext uri="{BB962C8B-B14F-4D97-AF65-F5344CB8AC3E}">
        <p14:creationId xmlns:p14="http://schemas.microsoft.com/office/powerpoint/2010/main" val="1809373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5_Content+2 Graphic stacked">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000124" y="1572260"/>
            <a:ext cx="4927731" cy="4269740"/>
          </a:xfrm>
          <a:prstGeom prst="rect">
            <a:avLst/>
          </a:prstGeom>
        </p:spPr>
        <p:txBody>
          <a:bodyPr>
            <a:normAutofit/>
          </a:bodyPr>
          <a:lstStyle>
            <a:lvl1pPr>
              <a:defRPr sz="2800">
                <a:solidFill>
                  <a:srgbClr val="5C5756"/>
                </a:solidFill>
              </a:defRPr>
            </a:lvl1pPr>
            <a:lvl2pPr>
              <a:defRPr sz="2800">
                <a:solidFill>
                  <a:srgbClr val="5C5756"/>
                </a:solidFill>
              </a:defRPr>
            </a:lvl2pPr>
            <a:lvl3pPr>
              <a:defRPr sz="2800">
                <a:solidFill>
                  <a:srgbClr val="5C5756"/>
                </a:solidFill>
              </a:defRPr>
            </a:lvl3pPr>
            <a:lvl4pPr>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p:txBody>
      </p:sp>
      <p:sp>
        <p:nvSpPr>
          <p:cNvPr id="5" name="Picture Placeholder 4">
            <a:extLst>
              <a:ext uri="{FF2B5EF4-FFF2-40B4-BE49-F238E27FC236}">
                <a16:creationId xmlns:a16="http://schemas.microsoft.com/office/drawing/2014/main" id="{8CA415DC-759C-4B7F-95DF-85FDE37ECAE1}"/>
              </a:ext>
            </a:extLst>
          </p:cNvPr>
          <p:cNvSpPr>
            <a:spLocks noGrp="1"/>
          </p:cNvSpPr>
          <p:nvPr>
            <p:ph type="pic" sz="quarter" idx="14"/>
          </p:nvPr>
        </p:nvSpPr>
        <p:spPr>
          <a:xfrm>
            <a:off x="6229349" y="1572869"/>
            <a:ext cx="4967028" cy="2016000"/>
          </a:xfrm>
        </p:spPr>
        <p:txBody>
          <a:bodyPr/>
          <a:lstStyle>
            <a:lvl1pPr marL="0" indent="0">
              <a:buNone/>
              <a:defRPr/>
            </a:lvl1pPr>
          </a:lstStyle>
          <a:p>
            <a:endParaRPr lang="en-US"/>
          </a:p>
        </p:txBody>
      </p:sp>
      <p:sp>
        <p:nvSpPr>
          <p:cNvPr id="2" name="TextBox 1">
            <a:extLst>
              <a:ext uri="{FF2B5EF4-FFF2-40B4-BE49-F238E27FC236}">
                <a16:creationId xmlns:a16="http://schemas.microsoft.com/office/drawing/2014/main" id="{EA624005-9F8B-4B6B-B6AA-9E1453959C1F}"/>
              </a:ext>
            </a:extLst>
          </p:cNvPr>
          <p:cNvSpPr txBox="1"/>
          <p:nvPr userDrawn="1"/>
        </p:nvSpPr>
        <p:spPr>
          <a:xfrm>
            <a:off x="-5445" y="-1179398"/>
            <a:ext cx="12191998" cy="769441"/>
          </a:xfrm>
          <a:prstGeom prst="rect">
            <a:avLst/>
          </a:prstGeom>
          <a:noFill/>
        </p:spPr>
        <p:txBody>
          <a:bodyPr wrap="square" rtlCol="0">
            <a:spAutoFit/>
          </a:bodyPr>
          <a:lstStyle/>
          <a:p>
            <a:pPr marL="0" indent="0" algn="l">
              <a:buFont typeface="Arial" panose="020B0604020202020204" pitchFamily="34" charset="0"/>
              <a:buNone/>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Content + 2 Graphic stacked</a:t>
            </a:r>
          </a:p>
          <a:p>
            <a:pPr marL="342900" indent="-342900" algn="l">
              <a:buFont typeface="Arial" panose="020B0604020202020204" pitchFamily="34" charset="0"/>
              <a:buChar char="•"/>
            </a:pPr>
            <a:r>
              <a:rPr lang="en-GB" sz="2000">
                <a:solidFill>
                  <a:srgbClr val="5C5756"/>
                </a:solidFill>
                <a:latin typeface="+mj-lt"/>
              </a:rPr>
              <a:t>Insert a content related graphic using the placeholder boxes on the right.</a:t>
            </a:r>
          </a:p>
        </p:txBody>
      </p:sp>
      <p:sp>
        <p:nvSpPr>
          <p:cNvPr id="18" name="Title Placeholder 1">
            <a:extLst>
              <a:ext uri="{FF2B5EF4-FFF2-40B4-BE49-F238E27FC236}">
                <a16:creationId xmlns:a16="http://schemas.microsoft.com/office/drawing/2014/main" id="{8263EC35-1AA7-48C8-A084-6BA8D6508F8F}"/>
              </a:ext>
            </a:extLst>
          </p:cNvPr>
          <p:cNvSpPr>
            <a:spLocks noGrp="1"/>
          </p:cNvSpPr>
          <p:nvPr>
            <p:ph type="title"/>
          </p:nvPr>
        </p:nvSpPr>
        <p:spPr>
          <a:xfrm>
            <a:off x="995623" y="323850"/>
            <a:ext cx="10200754" cy="1009650"/>
          </a:xfrm>
          <a:prstGeom prst="rect">
            <a:avLst/>
          </a:prstGeom>
        </p:spPr>
        <p:txBody>
          <a:bodyPr vert="horz" lIns="91440" tIns="45720" rIns="91440" bIns="45720" rtlCol="0" anchor="ctr">
            <a:normAutofit/>
          </a:bodyPr>
          <a:lstStyle>
            <a:lvl1pPr>
              <a:defRPr/>
            </a:lvl1pPr>
          </a:lstStyle>
          <a:p>
            <a:r>
              <a:rPr lang="en-US"/>
              <a:t>Click to edit Master title</a:t>
            </a:r>
            <a:endParaRPr lang="en-GB"/>
          </a:p>
        </p:txBody>
      </p:sp>
      <p:sp>
        <p:nvSpPr>
          <p:cNvPr id="10" name="Picture Placeholder 4">
            <a:extLst>
              <a:ext uri="{FF2B5EF4-FFF2-40B4-BE49-F238E27FC236}">
                <a16:creationId xmlns:a16="http://schemas.microsoft.com/office/drawing/2014/main" id="{DD831BEA-38AC-48C0-8012-D992C39CE165}"/>
              </a:ext>
            </a:extLst>
          </p:cNvPr>
          <p:cNvSpPr>
            <a:spLocks noGrp="1"/>
          </p:cNvSpPr>
          <p:nvPr>
            <p:ph type="pic" sz="quarter" idx="16"/>
          </p:nvPr>
        </p:nvSpPr>
        <p:spPr>
          <a:xfrm>
            <a:off x="6229349" y="3826000"/>
            <a:ext cx="4967028" cy="2016000"/>
          </a:xfrm>
        </p:spPr>
        <p:txBody>
          <a:bodyPr/>
          <a:lstStyle>
            <a:lvl1pPr marL="0" indent="0">
              <a:buNone/>
              <a:defRPr/>
            </a:lvl1pPr>
          </a:lstStyle>
          <a:p>
            <a:endParaRPr lang="en-US"/>
          </a:p>
        </p:txBody>
      </p:sp>
      <p:sp>
        <p:nvSpPr>
          <p:cNvPr id="4" name="Text Placeholder 4">
            <a:extLst>
              <a:ext uri="{FF2B5EF4-FFF2-40B4-BE49-F238E27FC236}">
                <a16:creationId xmlns:a16="http://schemas.microsoft.com/office/drawing/2014/main" id="{6E38BE4B-4DC1-C856-39CB-C7D6897EFDAA}"/>
              </a:ext>
            </a:extLst>
          </p:cNvPr>
          <p:cNvSpPr>
            <a:spLocks noGrp="1"/>
          </p:cNvSpPr>
          <p:nvPr>
            <p:ph type="body" sz="quarter" idx="13"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
        <p:nvSpPr>
          <p:cNvPr id="6" name="TextBox 5">
            <a:extLst>
              <a:ext uri="{FF2B5EF4-FFF2-40B4-BE49-F238E27FC236}">
                <a16:creationId xmlns:a16="http://schemas.microsoft.com/office/drawing/2014/main" id="{4086D326-6538-FC5F-A9C5-76DC54492E77}"/>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2023 Wilmington PLC. All rights reserved.</a:t>
            </a:r>
          </a:p>
        </p:txBody>
      </p:sp>
    </p:spTree>
    <p:custDataLst>
      <p:tags r:id="rId1"/>
    </p:custDataLst>
    <p:extLst>
      <p:ext uri="{BB962C8B-B14F-4D97-AF65-F5344CB8AC3E}">
        <p14:creationId xmlns:p14="http://schemas.microsoft.com/office/powerpoint/2010/main" val="308954855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5_Content+3Graphic stacke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CA415DC-759C-4B7F-95DF-85FDE37ECAE1}"/>
              </a:ext>
            </a:extLst>
          </p:cNvPr>
          <p:cNvSpPr>
            <a:spLocks noGrp="1"/>
          </p:cNvSpPr>
          <p:nvPr>
            <p:ph type="pic" sz="quarter" idx="14"/>
          </p:nvPr>
        </p:nvSpPr>
        <p:spPr>
          <a:xfrm>
            <a:off x="6229349" y="1564639"/>
            <a:ext cx="4967028" cy="1260000"/>
          </a:xfrm>
        </p:spPr>
        <p:txBody>
          <a:bodyPr/>
          <a:lstStyle>
            <a:lvl1pPr marL="0" indent="0">
              <a:buNone/>
              <a:defRPr/>
            </a:lvl1pPr>
          </a:lstStyle>
          <a:p>
            <a:endParaRPr lang="en-US"/>
          </a:p>
        </p:txBody>
      </p:sp>
      <p:sp>
        <p:nvSpPr>
          <p:cNvPr id="2" name="TextBox 1">
            <a:extLst>
              <a:ext uri="{FF2B5EF4-FFF2-40B4-BE49-F238E27FC236}">
                <a16:creationId xmlns:a16="http://schemas.microsoft.com/office/drawing/2014/main" id="{EA624005-9F8B-4B6B-B6AA-9E1453959C1F}"/>
              </a:ext>
            </a:extLst>
          </p:cNvPr>
          <p:cNvSpPr txBox="1"/>
          <p:nvPr userDrawn="1"/>
        </p:nvSpPr>
        <p:spPr>
          <a:xfrm>
            <a:off x="-5445" y="-1179398"/>
            <a:ext cx="12191998" cy="769441"/>
          </a:xfrm>
          <a:prstGeom prst="rect">
            <a:avLst/>
          </a:prstGeom>
          <a:noFill/>
        </p:spPr>
        <p:txBody>
          <a:bodyPr wrap="square" rtlCol="0">
            <a:spAutoFit/>
          </a:bodyPr>
          <a:lstStyle/>
          <a:p>
            <a:pPr marL="0" indent="0" algn="l">
              <a:buFont typeface="Arial" panose="020B0604020202020204" pitchFamily="34" charset="0"/>
              <a:buNone/>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Content + 3 Graphic stacked</a:t>
            </a:r>
          </a:p>
          <a:p>
            <a:pPr marL="342900" indent="-342900" algn="l">
              <a:buFont typeface="Arial" panose="020B0604020202020204" pitchFamily="34" charset="0"/>
              <a:buChar char="•"/>
            </a:pPr>
            <a:r>
              <a:rPr lang="en-GB" sz="2000">
                <a:solidFill>
                  <a:srgbClr val="5C5756"/>
                </a:solidFill>
                <a:latin typeface="+mj-lt"/>
              </a:rPr>
              <a:t>Insert a content related graphic using the placeholder box on the right.</a:t>
            </a:r>
          </a:p>
        </p:txBody>
      </p:sp>
      <p:sp>
        <p:nvSpPr>
          <p:cNvPr id="18" name="Title Placeholder 1">
            <a:extLst>
              <a:ext uri="{FF2B5EF4-FFF2-40B4-BE49-F238E27FC236}">
                <a16:creationId xmlns:a16="http://schemas.microsoft.com/office/drawing/2014/main" id="{8263EC35-1AA7-48C8-A084-6BA8D6508F8F}"/>
              </a:ext>
            </a:extLst>
          </p:cNvPr>
          <p:cNvSpPr>
            <a:spLocks noGrp="1"/>
          </p:cNvSpPr>
          <p:nvPr>
            <p:ph type="title"/>
          </p:nvPr>
        </p:nvSpPr>
        <p:spPr>
          <a:xfrm>
            <a:off x="995623" y="323850"/>
            <a:ext cx="10200754" cy="1009650"/>
          </a:xfrm>
          <a:prstGeom prst="rect">
            <a:avLst/>
          </a:prstGeom>
        </p:spPr>
        <p:txBody>
          <a:bodyPr vert="horz" lIns="91440" tIns="45720" rIns="91440" bIns="45720" rtlCol="0" anchor="ctr">
            <a:normAutofit/>
          </a:bodyPr>
          <a:lstStyle>
            <a:lvl1pPr>
              <a:defRPr/>
            </a:lvl1pPr>
          </a:lstStyle>
          <a:p>
            <a:r>
              <a:rPr lang="en-US"/>
              <a:t>Click to edit Master title</a:t>
            </a:r>
            <a:endParaRPr lang="en-GB"/>
          </a:p>
        </p:txBody>
      </p:sp>
      <p:sp>
        <p:nvSpPr>
          <p:cNvPr id="9" name="Picture Placeholder 4">
            <a:extLst>
              <a:ext uri="{FF2B5EF4-FFF2-40B4-BE49-F238E27FC236}">
                <a16:creationId xmlns:a16="http://schemas.microsoft.com/office/drawing/2014/main" id="{40DE7405-F003-4732-9D80-867CB7EBA345}"/>
              </a:ext>
            </a:extLst>
          </p:cNvPr>
          <p:cNvSpPr>
            <a:spLocks noGrp="1"/>
          </p:cNvSpPr>
          <p:nvPr>
            <p:ph type="pic" sz="quarter" idx="15"/>
          </p:nvPr>
        </p:nvSpPr>
        <p:spPr>
          <a:xfrm>
            <a:off x="6229349" y="3072269"/>
            <a:ext cx="4967028" cy="1260000"/>
          </a:xfrm>
        </p:spPr>
        <p:txBody>
          <a:bodyPr/>
          <a:lstStyle>
            <a:lvl1pPr marL="0" indent="0">
              <a:buNone/>
              <a:defRPr/>
            </a:lvl1pPr>
          </a:lstStyle>
          <a:p>
            <a:endParaRPr lang="en-US"/>
          </a:p>
        </p:txBody>
      </p:sp>
      <p:sp>
        <p:nvSpPr>
          <p:cNvPr id="10" name="Picture Placeholder 4">
            <a:extLst>
              <a:ext uri="{FF2B5EF4-FFF2-40B4-BE49-F238E27FC236}">
                <a16:creationId xmlns:a16="http://schemas.microsoft.com/office/drawing/2014/main" id="{DD831BEA-38AC-48C0-8012-D992C39CE165}"/>
              </a:ext>
            </a:extLst>
          </p:cNvPr>
          <p:cNvSpPr>
            <a:spLocks noGrp="1"/>
          </p:cNvSpPr>
          <p:nvPr>
            <p:ph type="pic" sz="quarter" idx="16"/>
          </p:nvPr>
        </p:nvSpPr>
        <p:spPr>
          <a:xfrm>
            <a:off x="6229349" y="4579900"/>
            <a:ext cx="4967028" cy="1260000"/>
          </a:xfrm>
        </p:spPr>
        <p:txBody>
          <a:bodyPr/>
          <a:lstStyle>
            <a:lvl1pPr marL="0" indent="0">
              <a:buNone/>
              <a:defRPr/>
            </a:lvl1pPr>
          </a:lstStyle>
          <a:p>
            <a:endParaRPr lang="en-US"/>
          </a:p>
        </p:txBody>
      </p:sp>
      <p:sp>
        <p:nvSpPr>
          <p:cNvPr id="14" name="Content Placeholder 2">
            <a:extLst>
              <a:ext uri="{FF2B5EF4-FFF2-40B4-BE49-F238E27FC236}">
                <a16:creationId xmlns:a16="http://schemas.microsoft.com/office/drawing/2014/main" id="{F69989F3-F3C2-4909-8C44-12863FC61AB9}"/>
              </a:ext>
            </a:extLst>
          </p:cNvPr>
          <p:cNvSpPr>
            <a:spLocks noGrp="1"/>
          </p:cNvSpPr>
          <p:nvPr>
            <p:ph sz="half" idx="1" hasCustomPrompt="1"/>
          </p:nvPr>
        </p:nvSpPr>
        <p:spPr>
          <a:xfrm>
            <a:off x="1000124" y="1572260"/>
            <a:ext cx="4927731" cy="4269740"/>
          </a:xfrm>
          <a:prstGeom prst="rect">
            <a:avLst/>
          </a:prstGeom>
        </p:spPr>
        <p:txBody>
          <a:bodyPr>
            <a:normAutofit/>
          </a:bodyPr>
          <a:lstStyle>
            <a:lvl1pPr>
              <a:defRPr sz="2800">
                <a:solidFill>
                  <a:srgbClr val="5C5756"/>
                </a:solidFill>
              </a:defRPr>
            </a:lvl1pPr>
            <a:lvl2pPr>
              <a:defRPr sz="2800">
                <a:solidFill>
                  <a:srgbClr val="5C5756"/>
                </a:solidFill>
              </a:defRPr>
            </a:lvl2pPr>
            <a:lvl3pPr>
              <a:defRPr sz="2800">
                <a:solidFill>
                  <a:srgbClr val="5C5756"/>
                </a:solidFill>
              </a:defRPr>
            </a:lvl3pPr>
            <a:lvl4pPr>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p:txBody>
      </p:sp>
      <p:sp>
        <p:nvSpPr>
          <p:cNvPr id="3" name="Text Placeholder 4">
            <a:extLst>
              <a:ext uri="{FF2B5EF4-FFF2-40B4-BE49-F238E27FC236}">
                <a16:creationId xmlns:a16="http://schemas.microsoft.com/office/drawing/2014/main" id="{5C507091-9901-09AF-C969-C65478C7FD06}"/>
              </a:ext>
            </a:extLst>
          </p:cNvPr>
          <p:cNvSpPr>
            <a:spLocks noGrp="1"/>
          </p:cNvSpPr>
          <p:nvPr>
            <p:ph type="body" sz="quarter" idx="13"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
        <p:nvSpPr>
          <p:cNvPr id="4" name="TextBox 3">
            <a:extLst>
              <a:ext uri="{FF2B5EF4-FFF2-40B4-BE49-F238E27FC236}">
                <a16:creationId xmlns:a16="http://schemas.microsoft.com/office/drawing/2014/main" id="{FEC9937A-D04B-22F6-4609-F11080E82F20}"/>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2023 Wilmington PLC. All rights reserved.</a:t>
            </a:r>
          </a:p>
        </p:txBody>
      </p:sp>
    </p:spTree>
    <p:custDataLst>
      <p:tags r:id="rId1"/>
    </p:custDataLst>
    <p:extLst>
      <p:ext uri="{BB962C8B-B14F-4D97-AF65-F5344CB8AC3E}">
        <p14:creationId xmlns:p14="http://schemas.microsoft.com/office/powerpoint/2010/main" val="21669473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5289BD-8EC4-4FC0-A2B4-A16103071B5D}"/>
              </a:ext>
            </a:extLst>
          </p:cNvPr>
          <p:cNvSpPr txBox="1"/>
          <p:nvPr userDrawn="1"/>
        </p:nvSpPr>
        <p:spPr>
          <a:xfrm>
            <a:off x="-5445" y="-1179398"/>
            <a:ext cx="12191998" cy="1077218"/>
          </a:xfrm>
          <a:prstGeom prst="rect">
            <a:avLst/>
          </a:prstGeom>
          <a:noFill/>
        </p:spPr>
        <p:txBody>
          <a:bodyPr wrap="square" rtlCol="0">
            <a:spAutoFit/>
          </a:bodyPr>
          <a:lstStyle/>
          <a:p>
            <a:pPr marL="0" indent="0" algn="l">
              <a:buFont typeface="Arial" panose="020B0604020202020204" pitchFamily="34" charset="0"/>
              <a:buNone/>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Title only</a:t>
            </a:r>
          </a:p>
          <a:p>
            <a:pPr marL="342900" indent="-342900" algn="l">
              <a:buFont typeface="Arial" panose="020B0604020202020204" pitchFamily="34" charset="0"/>
              <a:buChar char="•"/>
            </a:pPr>
            <a:r>
              <a:rPr lang="en-GB" sz="2000">
                <a:solidFill>
                  <a:srgbClr val="5C5756"/>
                </a:solidFill>
                <a:latin typeface="+mj-lt"/>
              </a:rPr>
              <a:t>Use this slide if you want to insert a large image/graphic. </a:t>
            </a:r>
          </a:p>
          <a:p>
            <a:pPr marL="342900" indent="-342900" algn="l">
              <a:buFont typeface="Arial" panose="020B0604020202020204" pitchFamily="34" charset="0"/>
              <a:buChar char="•"/>
            </a:pPr>
            <a:r>
              <a:rPr lang="en-GB" sz="2000">
                <a:solidFill>
                  <a:srgbClr val="5C5756"/>
                </a:solidFill>
                <a:latin typeface="+mj-lt"/>
              </a:rPr>
              <a:t>Please make sure the image doesn’t cover any of the existing elements in this slide.</a:t>
            </a:r>
            <a:endParaRPr lang="en-GB" sz="2000" b="1">
              <a:solidFill>
                <a:srgbClr val="5C5756"/>
              </a:solidFill>
              <a:latin typeface="+mj-lt"/>
            </a:endParaRPr>
          </a:p>
        </p:txBody>
      </p:sp>
      <p:sp>
        <p:nvSpPr>
          <p:cNvPr id="7" name="Title Placeholder 1">
            <a:extLst>
              <a:ext uri="{FF2B5EF4-FFF2-40B4-BE49-F238E27FC236}">
                <a16:creationId xmlns:a16="http://schemas.microsoft.com/office/drawing/2014/main" id="{319FCD89-EA97-4019-ABB2-D08C0FF2024B}"/>
              </a:ext>
            </a:extLst>
          </p:cNvPr>
          <p:cNvSpPr>
            <a:spLocks noGrp="1"/>
          </p:cNvSpPr>
          <p:nvPr>
            <p:ph type="title"/>
          </p:nvPr>
        </p:nvSpPr>
        <p:spPr>
          <a:xfrm>
            <a:off x="995623" y="323850"/>
            <a:ext cx="10200754" cy="1009650"/>
          </a:xfrm>
          <a:prstGeom prst="rect">
            <a:avLst/>
          </a:prstGeom>
        </p:spPr>
        <p:txBody>
          <a:bodyPr vert="horz" lIns="91440" tIns="45720" rIns="91440" bIns="45720" rtlCol="0" anchor="ctr">
            <a:normAutofit/>
          </a:bodyPr>
          <a:lstStyle>
            <a:lvl1pPr>
              <a:defRPr/>
            </a:lvl1pPr>
          </a:lstStyle>
          <a:p>
            <a:r>
              <a:rPr lang="en-US"/>
              <a:t>Click to edit Master title</a:t>
            </a:r>
            <a:endParaRPr lang="en-GB"/>
          </a:p>
        </p:txBody>
      </p:sp>
      <p:sp>
        <p:nvSpPr>
          <p:cNvPr id="2" name="Text Placeholder 4">
            <a:extLst>
              <a:ext uri="{FF2B5EF4-FFF2-40B4-BE49-F238E27FC236}">
                <a16:creationId xmlns:a16="http://schemas.microsoft.com/office/drawing/2014/main" id="{6F9B1763-236B-7B77-E3F9-8ADE218BCD25}"/>
              </a:ext>
            </a:extLst>
          </p:cNvPr>
          <p:cNvSpPr>
            <a:spLocks noGrp="1"/>
          </p:cNvSpPr>
          <p:nvPr>
            <p:ph type="body" sz="quarter" idx="13"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
        <p:nvSpPr>
          <p:cNvPr id="4" name="TextBox 3">
            <a:extLst>
              <a:ext uri="{FF2B5EF4-FFF2-40B4-BE49-F238E27FC236}">
                <a16:creationId xmlns:a16="http://schemas.microsoft.com/office/drawing/2014/main" id="{25BD448C-F6CC-9C48-3AFB-C57B872B9237}"/>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2023 Wilmington PLC. All rights reserved.</a:t>
            </a:r>
          </a:p>
        </p:txBody>
      </p:sp>
    </p:spTree>
    <p:custDataLst>
      <p:tags r:id="rId1"/>
    </p:custDataLst>
    <p:extLst>
      <p:ext uri="{BB962C8B-B14F-4D97-AF65-F5344CB8AC3E}">
        <p14:creationId xmlns:p14="http://schemas.microsoft.com/office/powerpoint/2010/main" val="3163176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estimonial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145CF3-D6D3-CA7E-361E-F2269295062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92" y="333"/>
            <a:ext cx="12190814" cy="6857333"/>
          </a:xfrm>
          <a:prstGeom prst="rect">
            <a:avLst/>
          </a:prstGeom>
        </p:spPr>
      </p:pic>
      <p:sp>
        <p:nvSpPr>
          <p:cNvPr id="8" name="TextBox 7">
            <a:extLst>
              <a:ext uri="{FF2B5EF4-FFF2-40B4-BE49-F238E27FC236}">
                <a16:creationId xmlns:a16="http://schemas.microsoft.com/office/drawing/2014/main" id="{3953D4A2-CB3B-DD8F-6265-79FB5C5878ED}"/>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solidFill>
                <a:effectLst/>
                <a:uLnTx/>
                <a:uFillTx/>
              </a:rPr>
              <a:t>© 2023 Wilmington PLC. All rights reserved.</a:t>
            </a:r>
          </a:p>
        </p:txBody>
      </p:sp>
      <p:pic>
        <p:nvPicPr>
          <p:cNvPr id="9" name="Picture 8">
            <a:extLst>
              <a:ext uri="{FF2B5EF4-FFF2-40B4-BE49-F238E27FC236}">
                <a16:creationId xmlns:a16="http://schemas.microsoft.com/office/drawing/2014/main" id="{057EAB58-BBB7-F82B-ED25-3E6E5C4D176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956544" y="5939378"/>
            <a:ext cx="2158375" cy="614657"/>
          </a:xfrm>
          <a:prstGeom prst="rect">
            <a:avLst/>
          </a:prstGeom>
        </p:spPr>
      </p:pic>
      <p:sp>
        <p:nvSpPr>
          <p:cNvPr id="10" name="Freeform: Shape 9">
            <a:extLst>
              <a:ext uri="{FF2B5EF4-FFF2-40B4-BE49-F238E27FC236}">
                <a16:creationId xmlns:a16="http://schemas.microsoft.com/office/drawing/2014/main" id="{BE123101-A795-A73D-1FAE-9D0660E597A6}"/>
              </a:ext>
            </a:extLst>
          </p:cNvPr>
          <p:cNvSpPr/>
          <p:nvPr userDrawn="1"/>
        </p:nvSpPr>
        <p:spPr>
          <a:xfrm rot="5400000">
            <a:off x="1143421" y="1495128"/>
            <a:ext cx="3527562" cy="6590251"/>
          </a:xfrm>
          <a:custGeom>
            <a:avLst/>
            <a:gdLst>
              <a:gd name="connsiteX0" fmla="*/ 0 w 1238250"/>
              <a:gd name="connsiteY0" fmla="*/ 5359400 h 5359400"/>
              <a:gd name="connsiteX1" fmla="*/ 0 w 1238250"/>
              <a:gd name="connsiteY1" fmla="*/ 654050 h 5359400"/>
              <a:gd name="connsiteX2" fmla="*/ 619125 w 1238250"/>
              <a:gd name="connsiteY2" fmla="*/ 0 h 5359400"/>
              <a:gd name="connsiteX3" fmla="*/ 1238250 w 1238250"/>
              <a:gd name="connsiteY3" fmla="*/ 654050 h 5359400"/>
              <a:gd name="connsiteX4" fmla="*/ 1238250 w 1238250"/>
              <a:gd name="connsiteY4" fmla="*/ 5359400 h 5359400"/>
              <a:gd name="connsiteX0" fmla="*/ 0 w 1238250"/>
              <a:gd name="connsiteY0" fmla="*/ 4705350 h 4705350"/>
              <a:gd name="connsiteX1" fmla="*/ 0 w 1238250"/>
              <a:gd name="connsiteY1" fmla="*/ 0 h 4705350"/>
              <a:gd name="connsiteX2" fmla="*/ 594676 w 1238250"/>
              <a:gd name="connsiteY2" fmla="*/ 177223 h 4705350"/>
              <a:gd name="connsiteX3" fmla="*/ 1238250 w 1238250"/>
              <a:gd name="connsiteY3" fmla="*/ 0 h 4705350"/>
              <a:gd name="connsiteX4" fmla="*/ 1238250 w 1238250"/>
              <a:gd name="connsiteY4" fmla="*/ 4705350 h 4705350"/>
              <a:gd name="connsiteX5" fmla="*/ 0 w 1238250"/>
              <a:gd name="connsiteY5" fmla="*/ 4705350 h 4705350"/>
              <a:gd name="connsiteX0" fmla="*/ 0 w 1238250"/>
              <a:gd name="connsiteY0" fmla="*/ 5105128 h 5105128"/>
              <a:gd name="connsiteX1" fmla="*/ 0 w 1238250"/>
              <a:gd name="connsiteY1" fmla="*/ 399778 h 5105128"/>
              <a:gd name="connsiteX2" fmla="*/ 658244 w 1238250"/>
              <a:gd name="connsiteY2" fmla="*/ 0 h 5105128"/>
              <a:gd name="connsiteX3" fmla="*/ 1238250 w 1238250"/>
              <a:gd name="connsiteY3" fmla="*/ 399778 h 5105128"/>
              <a:gd name="connsiteX4" fmla="*/ 1238250 w 1238250"/>
              <a:gd name="connsiteY4" fmla="*/ 5105128 h 5105128"/>
              <a:gd name="connsiteX5" fmla="*/ 0 w 1238250"/>
              <a:gd name="connsiteY5" fmla="*/ 5105128 h 5105128"/>
              <a:gd name="connsiteX0" fmla="*/ 0 w 1238250"/>
              <a:gd name="connsiteY0" fmla="*/ 5155464 h 5155464"/>
              <a:gd name="connsiteX1" fmla="*/ 0 w 1238250"/>
              <a:gd name="connsiteY1" fmla="*/ 450114 h 5155464"/>
              <a:gd name="connsiteX2" fmla="*/ 665708 w 1238250"/>
              <a:gd name="connsiteY2" fmla="*/ 0 h 5155464"/>
              <a:gd name="connsiteX3" fmla="*/ 1238250 w 1238250"/>
              <a:gd name="connsiteY3" fmla="*/ 450114 h 5155464"/>
              <a:gd name="connsiteX4" fmla="*/ 1238250 w 1238250"/>
              <a:gd name="connsiteY4" fmla="*/ 5155464 h 5155464"/>
              <a:gd name="connsiteX5" fmla="*/ 0 w 1238250"/>
              <a:gd name="connsiteY5" fmla="*/ 5155464 h 5155464"/>
              <a:gd name="connsiteX0" fmla="*/ 0 w 1238250"/>
              <a:gd name="connsiteY0" fmla="*/ 3119877 h 5155464"/>
              <a:gd name="connsiteX1" fmla="*/ 0 w 1238250"/>
              <a:gd name="connsiteY1" fmla="*/ 450114 h 5155464"/>
              <a:gd name="connsiteX2" fmla="*/ 665708 w 1238250"/>
              <a:gd name="connsiteY2" fmla="*/ 0 h 5155464"/>
              <a:gd name="connsiteX3" fmla="*/ 1238250 w 1238250"/>
              <a:gd name="connsiteY3" fmla="*/ 450114 h 5155464"/>
              <a:gd name="connsiteX4" fmla="*/ 1238250 w 1238250"/>
              <a:gd name="connsiteY4" fmla="*/ 5155464 h 5155464"/>
              <a:gd name="connsiteX5" fmla="*/ 0 w 1238250"/>
              <a:gd name="connsiteY5" fmla="*/ 3119877 h 5155464"/>
              <a:gd name="connsiteX0" fmla="*/ 0 w 1238250"/>
              <a:gd name="connsiteY0" fmla="*/ 3119877 h 3119877"/>
              <a:gd name="connsiteX1" fmla="*/ 0 w 1238250"/>
              <a:gd name="connsiteY1" fmla="*/ 450114 h 3119877"/>
              <a:gd name="connsiteX2" fmla="*/ 665708 w 1238250"/>
              <a:gd name="connsiteY2" fmla="*/ 0 h 3119877"/>
              <a:gd name="connsiteX3" fmla="*/ 1238250 w 1238250"/>
              <a:gd name="connsiteY3" fmla="*/ 450114 h 3119877"/>
              <a:gd name="connsiteX4" fmla="*/ 1234429 w 1238250"/>
              <a:gd name="connsiteY4" fmla="*/ 3114724 h 3119877"/>
              <a:gd name="connsiteX5" fmla="*/ 0 w 1238250"/>
              <a:gd name="connsiteY5" fmla="*/ 3119877 h 3119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0" h="3119877">
                <a:moveTo>
                  <a:pt x="0" y="3119877"/>
                </a:moveTo>
                <a:lnTo>
                  <a:pt x="0" y="450114"/>
                </a:lnTo>
                <a:lnTo>
                  <a:pt x="665708" y="0"/>
                </a:lnTo>
                <a:lnTo>
                  <a:pt x="1238250" y="450114"/>
                </a:lnTo>
                <a:cubicBezTo>
                  <a:pt x="1236976" y="1338317"/>
                  <a:pt x="1235703" y="2226521"/>
                  <a:pt x="1234429" y="3114724"/>
                </a:cubicBezTo>
                <a:lnTo>
                  <a:pt x="0" y="311987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0">
              <a:solidFill>
                <a:schemeClr val="bg1"/>
              </a:solidFill>
            </a:endParaRPr>
          </a:p>
        </p:txBody>
      </p:sp>
      <p:sp>
        <p:nvSpPr>
          <p:cNvPr id="11" name="Text Placeholder 7">
            <a:extLst>
              <a:ext uri="{FF2B5EF4-FFF2-40B4-BE49-F238E27FC236}">
                <a16:creationId xmlns:a16="http://schemas.microsoft.com/office/drawing/2014/main" id="{679238E0-119A-59BB-58E6-1569CE06DA33}"/>
              </a:ext>
            </a:extLst>
          </p:cNvPr>
          <p:cNvSpPr>
            <a:spLocks noGrp="1"/>
          </p:cNvSpPr>
          <p:nvPr>
            <p:ph type="body" sz="quarter" idx="10" hasCustomPrompt="1"/>
          </p:nvPr>
        </p:nvSpPr>
        <p:spPr>
          <a:xfrm>
            <a:off x="308344" y="3026472"/>
            <a:ext cx="4880182" cy="3527563"/>
          </a:xfrm>
          <a:prstGeom prst="rect">
            <a:avLst/>
          </a:prstGeom>
        </p:spPr>
        <p:txBody>
          <a:bodyPr anchor="ctr"/>
          <a:lstStyle>
            <a:lvl1pPr marL="0" indent="0" algn="ctr">
              <a:spcBef>
                <a:spcPts val="0"/>
              </a:spcBef>
              <a:spcAft>
                <a:spcPts val="600"/>
              </a:spcAft>
              <a:buNone/>
              <a:defRPr lang="en-US" sz="3400" b="1" kern="1200" baseline="0" dirty="0" smtClean="0">
                <a:solidFill>
                  <a:srgbClr val="5C5756"/>
                </a:solidFill>
                <a:latin typeface="Nunito Sans" pitchFamily="2" charset="0"/>
                <a:ea typeface="Noto Sans Blk" panose="020B0A02040504020204" pitchFamily="34"/>
                <a:cs typeface="Noto Sans Blk" panose="020B0A02040504020204" pitchFamily="34"/>
              </a:defRPr>
            </a:lvl1pPr>
            <a:lvl2pPr>
              <a:buNone/>
              <a:defRPr lang="en-US" sz="3600" kern="1200" baseline="0" dirty="0" smtClean="0">
                <a:solidFill>
                  <a:schemeClr val="bg1"/>
                </a:solidFill>
                <a:latin typeface="+mj-lt"/>
                <a:ea typeface="+mn-ea"/>
                <a:cs typeface="+mn-cs"/>
              </a:defRPr>
            </a:lvl2pPr>
            <a:lvl3pPr>
              <a:buNone/>
              <a:defRPr lang="en-US" sz="3600" kern="1200" baseline="0" dirty="0" smtClean="0">
                <a:solidFill>
                  <a:schemeClr val="bg1"/>
                </a:solidFill>
                <a:latin typeface="+mj-lt"/>
                <a:ea typeface="+mn-ea"/>
                <a:cs typeface="+mn-cs"/>
              </a:defRPr>
            </a:lvl3pPr>
            <a:lvl4pPr>
              <a:buNone/>
              <a:defRPr lang="en-US" sz="3600" kern="1200" baseline="0" dirty="0" smtClean="0">
                <a:solidFill>
                  <a:schemeClr val="bg1"/>
                </a:solidFill>
                <a:latin typeface="+mj-lt"/>
                <a:ea typeface="+mn-ea"/>
                <a:cs typeface="+mn-cs"/>
              </a:defRPr>
            </a:lvl4pPr>
            <a:lvl5pPr>
              <a:buNone/>
              <a:defRPr lang="en-GB" sz="3600" kern="1200" baseline="0" dirty="0">
                <a:solidFill>
                  <a:schemeClr val="bg1"/>
                </a:solidFill>
                <a:latin typeface="+mj-lt"/>
                <a:ea typeface="+mn-ea"/>
                <a:cs typeface="+mn-cs"/>
              </a:defRPr>
            </a:lvl5pPr>
          </a:lstStyle>
          <a:p>
            <a:pPr lvl="0"/>
            <a:r>
              <a:rPr lang="en-US"/>
              <a:t>Click to edit Testimonial text</a:t>
            </a:r>
          </a:p>
        </p:txBody>
      </p:sp>
      <p:sp>
        <p:nvSpPr>
          <p:cNvPr id="2" name="TextBox 1">
            <a:extLst>
              <a:ext uri="{FF2B5EF4-FFF2-40B4-BE49-F238E27FC236}">
                <a16:creationId xmlns:a16="http://schemas.microsoft.com/office/drawing/2014/main" id="{CF50544A-58DA-0501-4829-5E39413241F2}"/>
              </a:ext>
            </a:extLst>
          </p:cNvPr>
          <p:cNvSpPr txBox="1"/>
          <p:nvPr userDrawn="1"/>
        </p:nvSpPr>
        <p:spPr>
          <a:xfrm>
            <a:off x="-5445" y="-1055521"/>
            <a:ext cx="12191998" cy="1138773"/>
          </a:xfrm>
          <a:prstGeom prst="rect">
            <a:avLst/>
          </a:prstGeom>
          <a:noFill/>
        </p:spPr>
        <p:txBody>
          <a:bodyPr wrap="square" rtlCol="0">
            <a:spAutoFit/>
          </a:bodyPr>
          <a:lstStyle/>
          <a:p>
            <a:pPr algn="l"/>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Testimonial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a:solidFill>
                  <a:srgbClr val="5C5756"/>
                </a:solidFill>
                <a:latin typeface="+mn-lt"/>
              </a:rPr>
              <a:t>Use the placeholder shape on the right to add a photo.</a:t>
            </a:r>
          </a:p>
          <a:p>
            <a:pPr algn="l"/>
            <a:endPar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endParaRPr>
          </a:p>
        </p:txBody>
      </p:sp>
      <p:sp>
        <p:nvSpPr>
          <p:cNvPr id="6" name="Picture Placeholder 24">
            <a:extLst>
              <a:ext uri="{FF2B5EF4-FFF2-40B4-BE49-F238E27FC236}">
                <a16:creationId xmlns:a16="http://schemas.microsoft.com/office/drawing/2014/main" id="{E5932FAA-CFCB-8CF3-87AB-B23B9F726E67}"/>
              </a:ext>
            </a:extLst>
          </p:cNvPr>
          <p:cNvSpPr>
            <a:spLocks noGrp="1"/>
          </p:cNvSpPr>
          <p:nvPr>
            <p:ph type="pic" sz="quarter" idx="13" hasCustomPrompt="1"/>
          </p:nvPr>
        </p:nvSpPr>
        <p:spPr>
          <a:xfrm>
            <a:off x="5916232" y="-5901"/>
            <a:ext cx="6286253" cy="6875240"/>
          </a:xfrm>
          <a:custGeom>
            <a:avLst/>
            <a:gdLst>
              <a:gd name="connsiteX0" fmla="*/ 1883664 w 6274046"/>
              <a:gd name="connsiteY0" fmla="*/ 0 h 6906518"/>
              <a:gd name="connsiteX1" fmla="*/ 6258179 w 6274046"/>
              <a:gd name="connsiteY1" fmla="*/ 18288 h 6906518"/>
              <a:gd name="connsiteX2" fmla="*/ 6267181 w 6274046"/>
              <a:gd name="connsiteY2" fmla="*/ 3303943 h 6906518"/>
              <a:gd name="connsiteX3" fmla="*/ 6274046 w 6274046"/>
              <a:gd name="connsiteY3" fmla="*/ 3303782 h 6906518"/>
              <a:gd name="connsiteX4" fmla="*/ 6267216 w 6274046"/>
              <a:gd name="connsiteY4" fmla="*/ 3316845 h 6906518"/>
              <a:gd name="connsiteX5" fmla="*/ 6267323 w 6274046"/>
              <a:gd name="connsiteY5" fmla="*/ 3355848 h 6906518"/>
              <a:gd name="connsiteX6" fmla="*/ 6246650 w 6274046"/>
              <a:gd name="connsiteY6" fmla="*/ 3356180 h 6906518"/>
              <a:gd name="connsiteX7" fmla="*/ 4390382 w 6274046"/>
              <a:gd name="connsiteY7" fmla="*/ 6906518 h 6906518"/>
              <a:gd name="connsiteX8" fmla="*/ 1817235 w 6274046"/>
              <a:gd name="connsiteY8" fmla="*/ 6851654 h 6906518"/>
              <a:gd name="connsiteX9" fmla="*/ 10016 w 6274046"/>
              <a:gd name="connsiteY9" fmla="*/ 3456271 h 6906518"/>
              <a:gd name="connsiteX10" fmla="*/ 0 w 6274046"/>
              <a:gd name="connsiteY10" fmla="*/ 3456432 h 6906518"/>
              <a:gd name="connsiteX0" fmla="*/ 1883664 w 6274046"/>
              <a:gd name="connsiteY0" fmla="*/ 0 h 6879086"/>
              <a:gd name="connsiteX1" fmla="*/ 6258179 w 6274046"/>
              <a:gd name="connsiteY1" fmla="*/ 18288 h 6879086"/>
              <a:gd name="connsiteX2" fmla="*/ 6267181 w 6274046"/>
              <a:gd name="connsiteY2" fmla="*/ 3303943 h 6879086"/>
              <a:gd name="connsiteX3" fmla="*/ 6274046 w 6274046"/>
              <a:gd name="connsiteY3" fmla="*/ 3303782 h 6879086"/>
              <a:gd name="connsiteX4" fmla="*/ 6267216 w 6274046"/>
              <a:gd name="connsiteY4" fmla="*/ 3316845 h 6879086"/>
              <a:gd name="connsiteX5" fmla="*/ 6267323 w 6274046"/>
              <a:gd name="connsiteY5" fmla="*/ 3355848 h 6879086"/>
              <a:gd name="connsiteX6" fmla="*/ 6246650 w 6274046"/>
              <a:gd name="connsiteY6" fmla="*/ 3356180 h 6879086"/>
              <a:gd name="connsiteX7" fmla="*/ 4362950 w 6274046"/>
              <a:gd name="connsiteY7" fmla="*/ 6879086 h 6879086"/>
              <a:gd name="connsiteX8" fmla="*/ 1817235 w 6274046"/>
              <a:gd name="connsiteY8" fmla="*/ 6851654 h 6879086"/>
              <a:gd name="connsiteX9" fmla="*/ 10016 w 6274046"/>
              <a:gd name="connsiteY9" fmla="*/ 3456271 h 6879086"/>
              <a:gd name="connsiteX10" fmla="*/ 0 w 6274046"/>
              <a:gd name="connsiteY10" fmla="*/ 3456432 h 6879086"/>
              <a:gd name="connsiteX11" fmla="*/ 1883664 w 6274046"/>
              <a:gd name="connsiteY11" fmla="*/ 0 h 6879086"/>
              <a:gd name="connsiteX0" fmla="*/ 1873648 w 6264030"/>
              <a:gd name="connsiteY0" fmla="*/ 0 h 6879086"/>
              <a:gd name="connsiteX1" fmla="*/ 6248163 w 6264030"/>
              <a:gd name="connsiteY1" fmla="*/ 18288 h 6879086"/>
              <a:gd name="connsiteX2" fmla="*/ 6257165 w 6264030"/>
              <a:gd name="connsiteY2" fmla="*/ 3303943 h 6879086"/>
              <a:gd name="connsiteX3" fmla="*/ 6264030 w 6264030"/>
              <a:gd name="connsiteY3" fmla="*/ 3303782 h 6879086"/>
              <a:gd name="connsiteX4" fmla="*/ 6257200 w 6264030"/>
              <a:gd name="connsiteY4" fmla="*/ 3316845 h 6879086"/>
              <a:gd name="connsiteX5" fmla="*/ 6257307 w 6264030"/>
              <a:gd name="connsiteY5" fmla="*/ 3355848 h 6879086"/>
              <a:gd name="connsiteX6" fmla="*/ 6236634 w 6264030"/>
              <a:gd name="connsiteY6" fmla="*/ 3356180 h 6879086"/>
              <a:gd name="connsiteX7" fmla="*/ 4352934 w 6264030"/>
              <a:gd name="connsiteY7" fmla="*/ 6879086 h 6879086"/>
              <a:gd name="connsiteX8" fmla="*/ 1807219 w 6264030"/>
              <a:gd name="connsiteY8" fmla="*/ 6851654 h 6879086"/>
              <a:gd name="connsiteX9" fmla="*/ 0 w 6264030"/>
              <a:gd name="connsiteY9" fmla="*/ 3456271 h 6879086"/>
              <a:gd name="connsiteX10" fmla="*/ 1873648 w 6264030"/>
              <a:gd name="connsiteY10" fmla="*/ 0 h 6879086"/>
              <a:gd name="connsiteX0" fmla="*/ 1858681 w 6249063"/>
              <a:gd name="connsiteY0" fmla="*/ 0 h 6879086"/>
              <a:gd name="connsiteX1" fmla="*/ 6233196 w 6249063"/>
              <a:gd name="connsiteY1" fmla="*/ 18288 h 6879086"/>
              <a:gd name="connsiteX2" fmla="*/ 6242198 w 6249063"/>
              <a:gd name="connsiteY2" fmla="*/ 3303943 h 6879086"/>
              <a:gd name="connsiteX3" fmla="*/ 6249063 w 6249063"/>
              <a:gd name="connsiteY3" fmla="*/ 3303782 h 6879086"/>
              <a:gd name="connsiteX4" fmla="*/ 6242233 w 6249063"/>
              <a:gd name="connsiteY4" fmla="*/ 3316845 h 6879086"/>
              <a:gd name="connsiteX5" fmla="*/ 6242340 w 6249063"/>
              <a:gd name="connsiteY5" fmla="*/ 3355848 h 6879086"/>
              <a:gd name="connsiteX6" fmla="*/ 6221667 w 6249063"/>
              <a:gd name="connsiteY6" fmla="*/ 3356180 h 6879086"/>
              <a:gd name="connsiteX7" fmla="*/ 4337967 w 6249063"/>
              <a:gd name="connsiteY7" fmla="*/ 6879086 h 6879086"/>
              <a:gd name="connsiteX8" fmla="*/ 1792252 w 6249063"/>
              <a:gd name="connsiteY8" fmla="*/ 6851654 h 6879086"/>
              <a:gd name="connsiteX9" fmla="*/ 0 w 6249063"/>
              <a:gd name="connsiteY9" fmla="*/ 3441303 h 6879086"/>
              <a:gd name="connsiteX10" fmla="*/ 1858681 w 6249063"/>
              <a:gd name="connsiteY10" fmla="*/ 0 h 6879086"/>
              <a:gd name="connsiteX0" fmla="*/ 1835095 w 6249063"/>
              <a:gd name="connsiteY0" fmla="*/ 0 h 6882715"/>
              <a:gd name="connsiteX1" fmla="*/ 6233196 w 6249063"/>
              <a:gd name="connsiteY1" fmla="*/ 21917 h 6882715"/>
              <a:gd name="connsiteX2" fmla="*/ 6242198 w 6249063"/>
              <a:gd name="connsiteY2" fmla="*/ 3307572 h 6882715"/>
              <a:gd name="connsiteX3" fmla="*/ 6249063 w 6249063"/>
              <a:gd name="connsiteY3" fmla="*/ 3307411 h 6882715"/>
              <a:gd name="connsiteX4" fmla="*/ 6242233 w 6249063"/>
              <a:gd name="connsiteY4" fmla="*/ 3320474 h 6882715"/>
              <a:gd name="connsiteX5" fmla="*/ 6242340 w 6249063"/>
              <a:gd name="connsiteY5" fmla="*/ 3359477 h 6882715"/>
              <a:gd name="connsiteX6" fmla="*/ 6221667 w 6249063"/>
              <a:gd name="connsiteY6" fmla="*/ 3359809 h 6882715"/>
              <a:gd name="connsiteX7" fmla="*/ 4337967 w 6249063"/>
              <a:gd name="connsiteY7" fmla="*/ 6882715 h 6882715"/>
              <a:gd name="connsiteX8" fmla="*/ 1792252 w 6249063"/>
              <a:gd name="connsiteY8" fmla="*/ 6855283 h 6882715"/>
              <a:gd name="connsiteX9" fmla="*/ 0 w 6249063"/>
              <a:gd name="connsiteY9" fmla="*/ 3444932 h 6882715"/>
              <a:gd name="connsiteX10" fmla="*/ 1835095 w 6249063"/>
              <a:gd name="connsiteY10" fmla="*/ 0 h 6882715"/>
              <a:gd name="connsiteX0" fmla="*/ 1835095 w 6285940"/>
              <a:gd name="connsiteY0" fmla="*/ 0 h 6882715"/>
              <a:gd name="connsiteX1" fmla="*/ 6285810 w 6285940"/>
              <a:gd name="connsiteY1" fmla="*/ 3774 h 6882715"/>
              <a:gd name="connsiteX2" fmla="*/ 6242198 w 6285940"/>
              <a:gd name="connsiteY2" fmla="*/ 3307572 h 6882715"/>
              <a:gd name="connsiteX3" fmla="*/ 6249063 w 6285940"/>
              <a:gd name="connsiteY3" fmla="*/ 3307411 h 6882715"/>
              <a:gd name="connsiteX4" fmla="*/ 6242233 w 6285940"/>
              <a:gd name="connsiteY4" fmla="*/ 3320474 h 6882715"/>
              <a:gd name="connsiteX5" fmla="*/ 6242340 w 6285940"/>
              <a:gd name="connsiteY5" fmla="*/ 3359477 h 6882715"/>
              <a:gd name="connsiteX6" fmla="*/ 6221667 w 6285940"/>
              <a:gd name="connsiteY6" fmla="*/ 3359809 h 6882715"/>
              <a:gd name="connsiteX7" fmla="*/ 4337967 w 6285940"/>
              <a:gd name="connsiteY7" fmla="*/ 6882715 h 6882715"/>
              <a:gd name="connsiteX8" fmla="*/ 1792252 w 6285940"/>
              <a:gd name="connsiteY8" fmla="*/ 6855283 h 6882715"/>
              <a:gd name="connsiteX9" fmla="*/ 0 w 6285940"/>
              <a:gd name="connsiteY9" fmla="*/ 3444932 h 6882715"/>
              <a:gd name="connsiteX10" fmla="*/ 1835095 w 6285940"/>
              <a:gd name="connsiteY10" fmla="*/ 0 h 6882715"/>
              <a:gd name="connsiteX0" fmla="*/ 1835095 w 6367183"/>
              <a:gd name="connsiteY0" fmla="*/ 0 h 6882715"/>
              <a:gd name="connsiteX1" fmla="*/ 6285810 w 6367183"/>
              <a:gd name="connsiteY1" fmla="*/ 3774 h 6882715"/>
              <a:gd name="connsiteX2" fmla="*/ 6242198 w 6367183"/>
              <a:gd name="connsiteY2" fmla="*/ 3307572 h 6882715"/>
              <a:gd name="connsiteX3" fmla="*/ 6249063 w 6367183"/>
              <a:gd name="connsiteY3" fmla="*/ 3307411 h 6882715"/>
              <a:gd name="connsiteX4" fmla="*/ 6242233 w 6367183"/>
              <a:gd name="connsiteY4" fmla="*/ 3320474 h 6882715"/>
              <a:gd name="connsiteX5" fmla="*/ 6221667 w 6367183"/>
              <a:gd name="connsiteY5" fmla="*/ 3359809 h 6882715"/>
              <a:gd name="connsiteX6" fmla="*/ 4337967 w 6367183"/>
              <a:gd name="connsiteY6" fmla="*/ 6882715 h 6882715"/>
              <a:gd name="connsiteX7" fmla="*/ 1792252 w 6367183"/>
              <a:gd name="connsiteY7" fmla="*/ 6855283 h 6882715"/>
              <a:gd name="connsiteX8" fmla="*/ 0 w 6367183"/>
              <a:gd name="connsiteY8" fmla="*/ 3444932 h 6882715"/>
              <a:gd name="connsiteX9" fmla="*/ 1835095 w 6367183"/>
              <a:gd name="connsiteY9" fmla="*/ 0 h 6882715"/>
              <a:gd name="connsiteX0" fmla="*/ 1835095 w 6285940"/>
              <a:gd name="connsiteY0" fmla="*/ 0 h 6882715"/>
              <a:gd name="connsiteX1" fmla="*/ 6285810 w 6285940"/>
              <a:gd name="connsiteY1" fmla="*/ 3774 h 6882715"/>
              <a:gd name="connsiteX2" fmla="*/ 6242198 w 6285940"/>
              <a:gd name="connsiteY2" fmla="*/ 3307572 h 6882715"/>
              <a:gd name="connsiteX3" fmla="*/ 6249063 w 6285940"/>
              <a:gd name="connsiteY3" fmla="*/ 3307411 h 6882715"/>
              <a:gd name="connsiteX4" fmla="*/ 6221667 w 6285940"/>
              <a:gd name="connsiteY4" fmla="*/ 3359809 h 6882715"/>
              <a:gd name="connsiteX5" fmla="*/ 4337967 w 6285940"/>
              <a:gd name="connsiteY5" fmla="*/ 6882715 h 6882715"/>
              <a:gd name="connsiteX6" fmla="*/ 1792252 w 6285940"/>
              <a:gd name="connsiteY6" fmla="*/ 6855283 h 6882715"/>
              <a:gd name="connsiteX7" fmla="*/ 0 w 6285940"/>
              <a:gd name="connsiteY7" fmla="*/ 3444932 h 6882715"/>
              <a:gd name="connsiteX8" fmla="*/ 1835095 w 6285940"/>
              <a:gd name="connsiteY8" fmla="*/ 0 h 6882715"/>
              <a:gd name="connsiteX0" fmla="*/ 1835095 w 6285940"/>
              <a:gd name="connsiteY0" fmla="*/ 0 h 6882715"/>
              <a:gd name="connsiteX1" fmla="*/ 6285810 w 6285940"/>
              <a:gd name="connsiteY1" fmla="*/ 3774 h 6882715"/>
              <a:gd name="connsiteX2" fmla="*/ 6242198 w 6285940"/>
              <a:gd name="connsiteY2" fmla="*/ 3307572 h 6882715"/>
              <a:gd name="connsiteX3" fmla="*/ 6221667 w 6285940"/>
              <a:gd name="connsiteY3" fmla="*/ 3359809 h 6882715"/>
              <a:gd name="connsiteX4" fmla="*/ 4337967 w 6285940"/>
              <a:gd name="connsiteY4" fmla="*/ 6882715 h 6882715"/>
              <a:gd name="connsiteX5" fmla="*/ 1792252 w 6285940"/>
              <a:gd name="connsiteY5" fmla="*/ 6855283 h 6882715"/>
              <a:gd name="connsiteX6" fmla="*/ 0 w 6285940"/>
              <a:gd name="connsiteY6" fmla="*/ 3444932 h 6882715"/>
              <a:gd name="connsiteX7" fmla="*/ 1835095 w 6285940"/>
              <a:gd name="connsiteY7" fmla="*/ 0 h 6882715"/>
              <a:gd name="connsiteX0" fmla="*/ 1835095 w 6285940"/>
              <a:gd name="connsiteY0" fmla="*/ 0 h 6882715"/>
              <a:gd name="connsiteX1" fmla="*/ 6285810 w 6285940"/>
              <a:gd name="connsiteY1" fmla="*/ 3774 h 6882715"/>
              <a:gd name="connsiteX2" fmla="*/ 6242198 w 6285940"/>
              <a:gd name="connsiteY2" fmla="*/ 3307572 h 6882715"/>
              <a:gd name="connsiteX3" fmla="*/ 4337967 w 6285940"/>
              <a:gd name="connsiteY3" fmla="*/ 6882715 h 6882715"/>
              <a:gd name="connsiteX4" fmla="*/ 1792252 w 6285940"/>
              <a:gd name="connsiteY4" fmla="*/ 6855283 h 6882715"/>
              <a:gd name="connsiteX5" fmla="*/ 0 w 6285940"/>
              <a:gd name="connsiteY5" fmla="*/ 3444932 h 6882715"/>
              <a:gd name="connsiteX6" fmla="*/ 1835095 w 6285940"/>
              <a:gd name="connsiteY6" fmla="*/ 0 h 6882715"/>
              <a:gd name="connsiteX0" fmla="*/ 1835095 w 6286253"/>
              <a:gd name="connsiteY0" fmla="*/ 0 h 6882715"/>
              <a:gd name="connsiteX1" fmla="*/ 6285810 w 6286253"/>
              <a:gd name="connsiteY1" fmla="*/ 3774 h 6882715"/>
              <a:gd name="connsiteX2" fmla="*/ 6278484 w 6286253"/>
              <a:gd name="connsiteY2" fmla="*/ 3283987 h 6882715"/>
              <a:gd name="connsiteX3" fmla="*/ 4337967 w 6286253"/>
              <a:gd name="connsiteY3" fmla="*/ 6882715 h 6882715"/>
              <a:gd name="connsiteX4" fmla="*/ 1792252 w 6286253"/>
              <a:gd name="connsiteY4" fmla="*/ 6855283 h 6882715"/>
              <a:gd name="connsiteX5" fmla="*/ 0 w 6286253"/>
              <a:gd name="connsiteY5" fmla="*/ 3444932 h 6882715"/>
              <a:gd name="connsiteX6" fmla="*/ 1835095 w 6286253"/>
              <a:gd name="connsiteY6" fmla="*/ 0 h 6882715"/>
              <a:gd name="connsiteX0" fmla="*/ 1835095 w 6286253"/>
              <a:gd name="connsiteY0" fmla="*/ 0 h 6866386"/>
              <a:gd name="connsiteX1" fmla="*/ 6285810 w 6286253"/>
              <a:gd name="connsiteY1" fmla="*/ 3774 h 6866386"/>
              <a:gd name="connsiteX2" fmla="*/ 6278484 w 6286253"/>
              <a:gd name="connsiteY2" fmla="*/ 3283987 h 6866386"/>
              <a:gd name="connsiteX3" fmla="*/ 4363367 w 6286253"/>
              <a:gd name="connsiteY3" fmla="*/ 6866386 h 6866386"/>
              <a:gd name="connsiteX4" fmla="*/ 1792252 w 6286253"/>
              <a:gd name="connsiteY4" fmla="*/ 6855283 h 6866386"/>
              <a:gd name="connsiteX5" fmla="*/ 0 w 6286253"/>
              <a:gd name="connsiteY5" fmla="*/ 3444932 h 6866386"/>
              <a:gd name="connsiteX6" fmla="*/ 1835095 w 6286253"/>
              <a:gd name="connsiteY6" fmla="*/ 0 h 6866386"/>
              <a:gd name="connsiteX0" fmla="*/ 1835095 w 6286253"/>
              <a:gd name="connsiteY0" fmla="*/ 0 h 6875240"/>
              <a:gd name="connsiteX1" fmla="*/ 6285810 w 6286253"/>
              <a:gd name="connsiteY1" fmla="*/ 3774 h 6875240"/>
              <a:gd name="connsiteX2" fmla="*/ 6278484 w 6286253"/>
              <a:gd name="connsiteY2" fmla="*/ 3283987 h 6875240"/>
              <a:gd name="connsiteX3" fmla="*/ 4363367 w 6286253"/>
              <a:gd name="connsiteY3" fmla="*/ 6866386 h 6875240"/>
              <a:gd name="connsiteX4" fmla="*/ 1819466 w 6286253"/>
              <a:gd name="connsiteY4" fmla="*/ 6875240 h 6875240"/>
              <a:gd name="connsiteX5" fmla="*/ 0 w 6286253"/>
              <a:gd name="connsiteY5" fmla="*/ 3444932 h 6875240"/>
              <a:gd name="connsiteX6" fmla="*/ 1835095 w 6286253"/>
              <a:gd name="connsiteY6" fmla="*/ 0 h 687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6253" h="6875240">
                <a:moveTo>
                  <a:pt x="1835095" y="0"/>
                </a:moveTo>
                <a:lnTo>
                  <a:pt x="6285810" y="3774"/>
                </a:lnTo>
                <a:cubicBezTo>
                  <a:pt x="6288811" y="1098992"/>
                  <a:pt x="6275483" y="2188769"/>
                  <a:pt x="6278484" y="3283987"/>
                </a:cubicBezTo>
                <a:lnTo>
                  <a:pt x="4363367" y="6866386"/>
                </a:lnTo>
                <a:lnTo>
                  <a:pt x="1819466" y="6875240"/>
                </a:lnTo>
                <a:lnTo>
                  <a:pt x="0" y="3444932"/>
                </a:lnTo>
                <a:lnTo>
                  <a:pt x="1835095" y="0"/>
                </a:lnTo>
                <a:close/>
              </a:path>
            </a:pathLst>
          </a:custGeom>
        </p:spPr>
        <p:txBody>
          <a:bodyPr wrap="square" anchor="ctr">
            <a:noAutofit/>
          </a:bodyPr>
          <a:lstStyle>
            <a:lvl1pPr marL="0" indent="0" algn="ctr">
              <a:buNone/>
              <a:defRPr>
                <a:solidFill>
                  <a:schemeClr val="bg1"/>
                </a:solidFill>
              </a:defRPr>
            </a:lvl1pPr>
          </a:lstStyle>
          <a:p>
            <a:r>
              <a:rPr lang="en-GB"/>
              <a:t>Click to edit picture</a:t>
            </a:r>
          </a:p>
        </p:txBody>
      </p:sp>
    </p:spTree>
    <p:extLst>
      <p:ext uri="{BB962C8B-B14F-4D97-AF65-F5344CB8AC3E}">
        <p14:creationId xmlns:p14="http://schemas.microsoft.com/office/powerpoint/2010/main" val="47324692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5_Blank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172C88-25D9-41AE-B86E-1B5FA5D5681D}"/>
              </a:ext>
            </a:extLst>
          </p:cNvPr>
          <p:cNvSpPr txBox="1"/>
          <p:nvPr userDrawn="1"/>
        </p:nvSpPr>
        <p:spPr>
          <a:xfrm>
            <a:off x="-5445" y="-1179398"/>
            <a:ext cx="12191998" cy="1077218"/>
          </a:xfrm>
          <a:prstGeom prst="rect">
            <a:avLst/>
          </a:prstGeom>
          <a:noFill/>
        </p:spPr>
        <p:txBody>
          <a:bodyPr wrap="square" rtlCol="0">
            <a:spAutoFit/>
          </a:bodyPr>
          <a:lstStyle/>
          <a:p>
            <a:pPr marL="0" indent="0" algn="l">
              <a:buFont typeface="Arial" panose="020B0604020202020204" pitchFamily="34" charset="0"/>
              <a:buNone/>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Blank Slide</a:t>
            </a:r>
          </a:p>
          <a:p>
            <a:pPr marL="342900" indent="-342900" algn="l">
              <a:buFont typeface="Arial" panose="020B0604020202020204" pitchFamily="34" charset="0"/>
              <a:buChar char="•"/>
            </a:pPr>
            <a:r>
              <a:rPr lang="en-GB" sz="2000">
                <a:solidFill>
                  <a:srgbClr val="5C5756"/>
                </a:solidFill>
                <a:latin typeface="+mj-lt"/>
              </a:rPr>
              <a:t>Use this slide if you want to insert a large image/graphic. </a:t>
            </a:r>
          </a:p>
          <a:p>
            <a:pPr marL="342900" indent="-342900" algn="l">
              <a:buFont typeface="Arial" panose="020B0604020202020204" pitchFamily="34" charset="0"/>
              <a:buChar char="•"/>
            </a:pPr>
            <a:r>
              <a:rPr lang="en-GB" sz="2000">
                <a:solidFill>
                  <a:srgbClr val="5C5756"/>
                </a:solidFill>
                <a:latin typeface="+mj-lt"/>
              </a:rPr>
              <a:t>Please make sure the image doesn’t cover any of the existing elements in this slide.</a:t>
            </a:r>
            <a:endParaRPr lang="en-GB" sz="2000" b="1">
              <a:solidFill>
                <a:srgbClr val="5C5756"/>
              </a:solidFill>
              <a:latin typeface="+mj-lt"/>
            </a:endParaRPr>
          </a:p>
        </p:txBody>
      </p:sp>
      <p:sp>
        <p:nvSpPr>
          <p:cNvPr id="3" name="Text Placeholder 4">
            <a:extLst>
              <a:ext uri="{FF2B5EF4-FFF2-40B4-BE49-F238E27FC236}">
                <a16:creationId xmlns:a16="http://schemas.microsoft.com/office/drawing/2014/main" id="{58E3372B-64D2-F845-CA95-9158540A3F6B}"/>
              </a:ext>
            </a:extLst>
          </p:cNvPr>
          <p:cNvSpPr>
            <a:spLocks noGrp="1"/>
          </p:cNvSpPr>
          <p:nvPr>
            <p:ph type="body" sz="quarter" idx="13"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
        <p:nvSpPr>
          <p:cNvPr id="4" name="TextBox 3">
            <a:extLst>
              <a:ext uri="{FF2B5EF4-FFF2-40B4-BE49-F238E27FC236}">
                <a16:creationId xmlns:a16="http://schemas.microsoft.com/office/drawing/2014/main" id="{30786D0F-FFB7-D2BA-7A1C-A8625F2F14F8}"/>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2023 Wilmington PLC. All rights reserved.</a:t>
            </a:r>
          </a:p>
        </p:txBody>
      </p:sp>
    </p:spTree>
    <p:custDataLst>
      <p:tags r:id="rId1"/>
    </p:custDataLst>
    <p:extLst>
      <p:ext uri="{BB962C8B-B14F-4D97-AF65-F5344CB8AC3E}">
        <p14:creationId xmlns:p14="http://schemas.microsoft.com/office/powerpoint/2010/main" val="33834902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4_section slide tw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6148B2-A1E6-B0D6-5410-63D18A0EC717}"/>
              </a:ext>
            </a:extLst>
          </p:cNvPr>
          <p:cNvSpPr/>
          <p:nvPr userDrawn="1"/>
        </p:nvSpPr>
        <p:spPr>
          <a:xfrm>
            <a:off x="0" y="0"/>
            <a:ext cx="12192000" cy="6858000"/>
          </a:xfrm>
          <a:prstGeom prst="rect">
            <a:avLst/>
          </a:prstGeom>
          <a:solidFill>
            <a:srgbClr val="B418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4" name="Chart 3">
            <a:extLst>
              <a:ext uri="{FF2B5EF4-FFF2-40B4-BE49-F238E27FC236}">
                <a16:creationId xmlns:a16="http://schemas.microsoft.com/office/drawing/2014/main" id="{15CC0D45-58E9-70FC-2291-4EF3A9155A99}"/>
              </a:ext>
              <a:ext uri="{C183D7F6-B498-43B3-948B-1728B52AA6E4}">
                <adec:decorative xmlns:adec="http://schemas.microsoft.com/office/drawing/2017/decorative" val="1"/>
              </a:ext>
            </a:extLst>
          </p:cNvPr>
          <p:cNvGraphicFramePr/>
          <p:nvPr userDrawn="1">
            <p:extLst>
              <p:ext uri="{D42A27DB-BD31-4B8C-83A1-F6EECF244321}">
                <p14:modId xmlns:p14="http://schemas.microsoft.com/office/powerpoint/2010/main" val="3336356016"/>
              </p:ext>
            </p:extLst>
          </p:nvPr>
        </p:nvGraphicFramePr>
        <p:xfrm>
          <a:off x="3483428" y="1307358"/>
          <a:ext cx="7091266" cy="4411234"/>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14">
            <a:extLst>
              <a:ext uri="{FF2B5EF4-FFF2-40B4-BE49-F238E27FC236}">
                <a16:creationId xmlns:a16="http://schemas.microsoft.com/office/drawing/2014/main" id="{F694B7DF-A249-F688-3D76-D0AE852FC8FF}"/>
              </a:ext>
            </a:extLst>
          </p:cNvPr>
          <p:cNvSpPr>
            <a:spLocks noGrp="1"/>
          </p:cNvSpPr>
          <p:nvPr>
            <p:ph type="body" sz="quarter" idx="10" hasCustomPrompt="1"/>
          </p:nvPr>
        </p:nvSpPr>
        <p:spPr>
          <a:xfrm>
            <a:off x="8812392" y="3512975"/>
            <a:ext cx="3113422" cy="1460500"/>
          </a:xfrm>
          <a:prstGeom prst="rect">
            <a:avLst/>
          </a:prstGeom>
        </p:spPr>
        <p:txBody>
          <a:bodyPr/>
          <a:lstStyle>
            <a:lvl1pPr marL="0" indent="0">
              <a:buNone/>
              <a:defRPr b="1">
                <a:solidFill>
                  <a:schemeClr val="bg1"/>
                </a:solidFill>
                <a:latin typeface="Nunito Sans" pitchFamily="2" charset="0"/>
              </a:defRPr>
            </a:lvl1pPr>
            <a:lvl2pPr marL="457200" indent="0">
              <a:buNone/>
              <a:defRPr b="1">
                <a:solidFill>
                  <a:schemeClr val="bg1"/>
                </a:solidFill>
                <a:latin typeface="Nunito Sans" pitchFamily="2" charset="0"/>
              </a:defRPr>
            </a:lvl2pPr>
            <a:lvl3pPr marL="914400" indent="0">
              <a:buNone/>
              <a:defRPr b="1">
                <a:solidFill>
                  <a:schemeClr val="bg1"/>
                </a:solidFill>
                <a:latin typeface="Nunito Sans" pitchFamily="2" charset="0"/>
              </a:defRPr>
            </a:lvl3pPr>
            <a:lvl4pPr marL="1371600" indent="0">
              <a:buNone/>
              <a:defRPr b="1">
                <a:solidFill>
                  <a:schemeClr val="bg1"/>
                </a:solidFill>
                <a:latin typeface="Nunito Sans" pitchFamily="2" charset="0"/>
              </a:defRPr>
            </a:lvl4pPr>
            <a:lvl5pPr marL="1828800" indent="0">
              <a:buNone/>
              <a:defRPr b="1">
                <a:solidFill>
                  <a:schemeClr val="bg1"/>
                </a:solidFill>
                <a:latin typeface="Nunito Sans" pitchFamily="2" charset="0"/>
              </a:defRPr>
            </a:lvl5pPr>
          </a:lstStyle>
          <a:p>
            <a:pPr lvl="0"/>
            <a:r>
              <a:rPr lang="en-US"/>
              <a:t>Section 2</a:t>
            </a:r>
          </a:p>
        </p:txBody>
      </p:sp>
      <p:grpSp>
        <p:nvGrpSpPr>
          <p:cNvPr id="10" name="Group 9">
            <a:extLst>
              <a:ext uri="{FF2B5EF4-FFF2-40B4-BE49-F238E27FC236}">
                <a16:creationId xmlns:a16="http://schemas.microsoft.com/office/drawing/2014/main" id="{E1C86881-E9D5-259A-6A7A-278D12E17ED7}"/>
              </a:ext>
              <a:ext uri="{C183D7F6-B498-43B3-948B-1728B52AA6E4}">
                <adec:decorative xmlns:adec="http://schemas.microsoft.com/office/drawing/2017/decorative" val="1"/>
              </a:ext>
            </a:extLst>
          </p:cNvPr>
          <p:cNvGrpSpPr/>
          <p:nvPr userDrawn="1"/>
        </p:nvGrpSpPr>
        <p:grpSpPr>
          <a:xfrm>
            <a:off x="7704621" y="3627257"/>
            <a:ext cx="914846" cy="90000"/>
            <a:chOff x="5682345" y="823672"/>
            <a:chExt cx="914846" cy="90000"/>
          </a:xfrm>
          <a:solidFill>
            <a:schemeClr val="accent2">
              <a:lumMod val="50000"/>
            </a:schemeClr>
          </a:solidFill>
        </p:grpSpPr>
        <p:cxnSp>
          <p:nvCxnSpPr>
            <p:cNvPr id="11" name="Straight Connector 10">
              <a:extLst>
                <a:ext uri="{FF2B5EF4-FFF2-40B4-BE49-F238E27FC236}">
                  <a16:creationId xmlns:a16="http://schemas.microsoft.com/office/drawing/2014/main" id="{CFF18BCC-90CC-0E48-FFB5-E1BEF62E94D2}"/>
                </a:ext>
              </a:extLst>
            </p:cNvPr>
            <p:cNvCxnSpPr>
              <a:cxnSpLocks/>
            </p:cNvCxnSpPr>
            <p:nvPr/>
          </p:nvCxnSpPr>
          <p:spPr>
            <a:xfrm>
              <a:off x="5756987" y="870328"/>
              <a:ext cx="840204" cy="7675"/>
            </a:xfrm>
            <a:prstGeom prst="line">
              <a:avLst/>
            </a:prstGeom>
            <a:grpFill/>
            <a:ln w="19050">
              <a:solidFill>
                <a:schemeClr val="accent2">
                  <a:lumMod val="50000"/>
                </a:schemeClr>
              </a:solidFill>
            </a:ln>
          </p:spPr>
          <p:style>
            <a:lnRef idx="1">
              <a:schemeClr val="dk1"/>
            </a:lnRef>
            <a:fillRef idx="0">
              <a:schemeClr val="dk1"/>
            </a:fillRef>
            <a:effectRef idx="0">
              <a:schemeClr val="dk1"/>
            </a:effectRef>
            <a:fontRef idx="minor">
              <a:schemeClr val="tx1"/>
            </a:fontRef>
          </p:style>
        </p:cxnSp>
        <p:sp>
          <p:nvSpPr>
            <p:cNvPr id="12" name="Oval 11">
              <a:extLst>
                <a:ext uri="{FF2B5EF4-FFF2-40B4-BE49-F238E27FC236}">
                  <a16:creationId xmlns:a16="http://schemas.microsoft.com/office/drawing/2014/main" id="{B73D58FB-63F0-8513-6020-B81BCDEA894F}"/>
                </a:ext>
              </a:extLst>
            </p:cNvPr>
            <p:cNvSpPr/>
            <p:nvPr/>
          </p:nvSpPr>
          <p:spPr>
            <a:xfrm>
              <a:off x="5682345" y="823672"/>
              <a:ext cx="90000" cy="90000"/>
            </a:xfrm>
            <a:prstGeom prst="ellips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 name="TextBox 1">
            <a:extLst>
              <a:ext uri="{FF2B5EF4-FFF2-40B4-BE49-F238E27FC236}">
                <a16:creationId xmlns:a16="http://schemas.microsoft.com/office/drawing/2014/main" id="{6AB59ACA-96C6-51C0-A68F-80BA09A670BF}"/>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solidFill>
                <a:effectLst/>
                <a:uLnTx/>
                <a:uFillTx/>
              </a:rPr>
              <a:t>© 2023 Wilmington PLC. All rights reserved.</a:t>
            </a:r>
          </a:p>
        </p:txBody>
      </p:sp>
      <p:pic>
        <p:nvPicPr>
          <p:cNvPr id="5" name="Picture 4">
            <a:extLst>
              <a:ext uri="{FF2B5EF4-FFF2-40B4-BE49-F238E27FC236}">
                <a16:creationId xmlns:a16="http://schemas.microsoft.com/office/drawing/2014/main" id="{9875C9CF-CFA0-7385-C39C-AF771183D13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956544" y="5939378"/>
            <a:ext cx="2158375" cy="614657"/>
          </a:xfrm>
          <a:prstGeom prst="rect">
            <a:avLst/>
          </a:prstGeom>
        </p:spPr>
      </p:pic>
      <p:sp>
        <p:nvSpPr>
          <p:cNvPr id="6" name="TextBox 5">
            <a:extLst>
              <a:ext uri="{FF2B5EF4-FFF2-40B4-BE49-F238E27FC236}">
                <a16:creationId xmlns:a16="http://schemas.microsoft.com/office/drawing/2014/main" id="{5C021B99-C8DA-F078-2032-2466EEAD4D50}"/>
              </a:ext>
            </a:extLst>
          </p:cNvPr>
          <p:cNvSpPr txBox="1"/>
          <p:nvPr userDrawn="1"/>
        </p:nvSpPr>
        <p:spPr>
          <a:xfrm>
            <a:off x="-5446" y="-772161"/>
            <a:ext cx="121919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Section Slide</a:t>
            </a:r>
          </a:p>
        </p:txBody>
      </p:sp>
    </p:spTree>
    <p:extLst>
      <p:ext uri="{BB962C8B-B14F-4D97-AF65-F5344CB8AC3E}">
        <p14:creationId xmlns:p14="http://schemas.microsoft.com/office/powerpoint/2010/main" val="2654805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Agenda">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AE7259C1-242C-61E2-CB62-02F5F19AB86A}"/>
              </a:ext>
            </a:extLst>
          </p:cNvPr>
          <p:cNvSpPr txBox="1">
            <a:spLocks/>
          </p:cNvSpPr>
          <p:nvPr userDrawn="1"/>
        </p:nvSpPr>
        <p:spPr>
          <a:xfrm>
            <a:off x="995623" y="323850"/>
            <a:ext cx="10200754" cy="1009650"/>
          </a:xfrm>
          <a:prstGeom prst="rect">
            <a:avLst/>
          </a:prstGeom>
        </p:spPr>
        <p:txBody>
          <a:bodyPr vert="horz" lIns="91440" tIns="45720" rIns="91440" bIns="45720" rtlCol="0" anchor="ctr">
            <a:normAutofit/>
          </a:bodyPr>
          <a:lstStyle>
            <a:lvl1pPr algn="l" defTabSz="914400" rtl="0" eaLnBrk="1" latinLnBrk="0" hangingPunct="1">
              <a:lnSpc>
                <a:spcPct val="100000"/>
              </a:lnSpc>
              <a:spcBef>
                <a:spcPts val="600"/>
              </a:spcBef>
              <a:buNone/>
              <a:defRPr sz="3600" kern="1200">
                <a:solidFill>
                  <a:srgbClr val="5C5756"/>
                </a:solidFill>
                <a:latin typeface="Nunito Sans" pitchFamily="2" charset="0"/>
                <a:ea typeface="+mj-ea"/>
                <a:cs typeface="+mj-cs"/>
              </a:defRPr>
            </a:lvl1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3600" b="0" i="0" u="none" strike="noStrike" kern="1200" cap="none" spc="0" normalizeH="0" baseline="0" noProof="0">
                <a:ln>
                  <a:noFill/>
                </a:ln>
                <a:solidFill>
                  <a:schemeClr val="tx1"/>
                </a:solidFill>
                <a:effectLst/>
                <a:uLnTx/>
                <a:uFillTx/>
                <a:latin typeface="Nunito Sans" pitchFamily="2" charset="0"/>
                <a:ea typeface="+mj-ea"/>
                <a:cs typeface="+mj-cs"/>
              </a:rPr>
              <a:t>Agenda</a:t>
            </a:r>
            <a:endParaRPr kumimoji="0" lang="en-GB" sz="3600" b="0" i="0" u="none" strike="noStrike" kern="1200" cap="none" spc="0" normalizeH="0" baseline="0" noProof="0">
              <a:ln>
                <a:noFill/>
              </a:ln>
              <a:solidFill>
                <a:schemeClr val="tx1"/>
              </a:solidFill>
              <a:effectLst/>
              <a:uLnTx/>
              <a:uFillTx/>
              <a:latin typeface="Nunito Sans" pitchFamily="2" charset="0"/>
              <a:ea typeface="+mj-ea"/>
              <a:cs typeface="+mj-cs"/>
            </a:endParaRPr>
          </a:p>
        </p:txBody>
      </p:sp>
      <p:sp>
        <p:nvSpPr>
          <p:cNvPr id="9" name="Content Placeholder 2">
            <a:extLst>
              <a:ext uri="{FF2B5EF4-FFF2-40B4-BE49-F238E27FC236}">
                <a16:creationId xmlns:a16="http://schemas.microsoft.com/office/drawing/2014/main" id="{AD9B865A-2486-FE62-823D-96E1612521BC}"/>
              </a:ext>
            </a:extLst>
          </p:cNvPr>
          <p:cNvSpPr txBox="1">
            <a:spLocks/>
          </p:cNvSpPr>
          <p:nvPr userDrawn="1"/>
        </p:nvSpPr>
        <p:spPr>
          <a:xfrm>
            <a:off x="1745114" y="1572260"/>
            <a:ext cx="10210800" cy="4269740"/>
          </a:xfrm>
          <a:prstGeom prst="rect">
            <a:avLst/>
          </a:prstGeom>
        </p:spPr>
        <p:txBody>
          <a:bodyPr vert="horz" lIns="91440" tIns="45720" rIns="91440" bIns="45720" rtlCol="0">
            <a:normAutofit lnSpcReduction="10000"/>
          </a:bodyPr>
          <a:lstStyle>
            <a:lvl1pPr marL="457200" indent="-457200" algn="l" defTabSz="914400" rtl="0" eaLnBrk="1" latinLnBrk="0" hangingPunct="1">
              <a:lnSpc>
                <a:spcPct val="100000"/>
              </a:lnSpc>
              <a:spcBef>
                <a:spcPts val="600"/>
              </a:spcBef>
              <a:buClr>
                <a:schemeClr val="tx2"/>
              </a:buClr>
              <a:buSzPct val="100000"/>
              <a:buFont typeface="Arial" panose="020B0604020202020204" pitchFamily="34" charset="0"/>
              <a:buChar char="•"/>
              <a:defRPr sz="2800" kern="1200">
                <a:solidFill>
                  <a:srgbClr val="5C5756"/>
                </a:solidFill>
                <a:latin typeface="Nunito Sans" pitchFamily="2" charset="0"/>
                <a:ea typeface="+mn-ea"/>
                <a:cs typeface="+mn-cs"/>
              </a:defRPr>
            </a:lvl1pPr>
            <a:lvl2pPr marL="800100" indent="-342900" algn="l" defTabSz="914400" rtl="0" eaLnBrk="1" latinLnBrk="0" hangingPunct="1">
              <a:lnSpc>
                <a:spcPct val="100000"/>
              </a:lnSpc>
              <a:spcBef>
                <a:spcPts val="600"/>
              </a:spcBef>
              <a:buClr>
                <a:schemeClr val="tx2"/>
              </a:buClr>
              <a:buSzPct val="100000"/>
              <a:buFont typeface="Arial" panose="020B0604020202020204" pitchFamily="34" charset="0"/>
              <a:buChar char="•"/>
              <a:defRPr sz="2400" kern="1200">
                <a:solidFill>
                  <a:srgbClr val="5C5756"/>
                </a:solidFill>
                <a:latin typeface="Nunito Sans" pitchFamily="2" charset="0"/>
                <a:ea typeface="+mn-ea"/>
                <a:cs typeface="+mn-cs"/>
              </a:defRPr>
            </a:lvl2pPr>
            <a:lvl3pPr marL="1257300" indent="-342900" algn="l" defTabSz="914400" rtl="0" eaLnBrk="1" latinLnBrk="0" hangingPunct="1">
              <a:lnSpc>
                <a:spcPct val="100000"/>
              </a:lnSpc>
              <a:spcBef>
                <a:spcPts val="600"/>
              </a:spcBef>
              <a:buClr>
                <a:schemeClr val="tx2"/>
              </a:buClr>
              <a:buSzPct val="100000"/>
              <a:buFont typeface="Arial" panose="020B0604020202020204" pitchFamily="34" charset="0"/>
              <a:buChar char="•"/>
              <a:defRPr sz="2000" kern="1200">
                <a:solidFill>
                  <a:srgbClr val="5C5756"/>
                </a:solidFill>
                <a:latin typeface="Nunito Sans" pitchFamily="2" charset="0"/>
                <a:ea typeface="+mn-ea"/>
                <a:cs typeface="+mn-cs"/>
              </a:defRPr>
            </a:lvl3pPr>
            <a:lvl4pPr marL="16573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4pPr>
            <a:lvl5pPr marL="21145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
                <a:srgbClr val="44546A"/>
              </a:buClr>
              <a:buSzPct val="100000"/>
              <a:buFont typeface="Arial" panose="020B0604020202020204" pitchFamily="34" charset="0"/>
              <a:buNone/>
              <a:tabLst/>
              <a:defRPr/>
            </a:pPr>
            <a:r>
              <a:rPr kumimoji="0" lang="en-US" sz="2800" b="1" i="0" u="none" strike="noStrike" kern="1200" cap="none" spc="0" normalizeH="0" baseline="0" noProof="0">
                <a:ln>
                  <a:noFill/>
                </a:ln>
                <a:solidFill>
                  <a:srgbClr val="C00000"/>
                </a:solidFill>
                <a:effectLst/>
                <a:uLnTx/>
                <a:uFillTx/>
                <a:latin typeface="Nunito Sans" pitchFamily="2" charset="0"/>
                <a:ea typeface="+mn-ea"/>
                <a:cs typeface="+mn-cs"/>
              </a:rPr>
              <a:t>Headlines</a:t>
            </a:r>
            <a:r>
              <a:rPr kumimoji="0" lang="en-US" sz="2800" b="0" i="0" u="none" strike="noStrike" kern="1200" cap="none" spc="0" normalizeH="0" baseline="0" noProof="0">
                <a:ln>
                  <a:noFill/>
                </a:ln>
                <a:solidFill>
                  <a:srgbClr val="5C5756"/>
                </a:solidFill>
                <a:effectLst/>
                <a:uLnTx/>
                <a:uFillTx/>
                <a:latin typeface="Nunito Sans" pitchFamily="2" charset="0"/>
                <a:ea typeface="+mn-ea"/>
                <a:cs typeface="+mn-cs"/>
              </a:rPr>
              <a:t> – Mark</a:t>
            </a:r>
          </a:p>
          <a:p>
            <a:pPr marL="0" marR="0" lvl="0" indent="0" algn="l" defTabSz="914400" rtl="0" eaLnBrk="1" fontAlgn="auto" latinLnBrk="0" hangingPunct="1">
              <a:lnSpc>
                <a:spcPct val="100000"/>
              </a:lnSpc>
              <a:spcBef>
                <a:spcPts val="600"/>
              </a:spcBef>
              <a:spcAft>
                <a:spcPts val="0"/>
              </a:spcAft>
              <a:buClr>
                <a:srgbClr val="44546A"/>
              </a:buClr>
              <a:buSzPct val="100000"/>
              <a:buFont typeface="Arial" panose="020B0604020202020204" pitchFamily="34" charset="0"/>
              <a:buNone/>
              <a:tabLst/>
              <a:defRPr/>
            </a:pPr>
            <a:endParaRPr kumimoji="0" lang="en-US" sz="2800" b="0" i="0" u="none" strike="noStrike" kern="1200" cap="none" spc="0" normalizeH="0" baseline="0" noProof="0">
              <a:ln>
                <a:noFill/>
              </a:ln>
              <a:solidFill>
                <a:srgbClr val="5C5756"/>
              </a:solidFill>
              <a:effectLst/>
              <a:uLnTx/>
              <a:uFillTx/>
              <a:latin typeface="Nunito Sans" pitchFamily="2" charset="0"/>
              <a:ea typeface="+mn-ea"/>
              <a:cs typeface="+mn-cs"/>
            </a:endParaRPr>
          </a:p>
          <a:p>
            <a:pPr marL="0" marR="0" lvl="0" indent="0" algn="l" defTabSz="914400" rtl="0" eaLnBrk="1" fontAlgn="auto" latinLnBrk="0" hangingPunct="1">
              <a:lnSpc>
                <a:spcPct val="100000"/>
              </a:lnSpc>
              <a:spcBef>
                <a:spcPts val="600"/>
              </a:spcBef>
              <a:spcAft>
                <a:spcPts val="0"/>
              </a:spcAft>
              <a:buClr>
                <a:srgbClr val="44546A"/>
              </a:buClr>
              <a:buSzPct val="100000"/>
              <a:buFont typeface="Arial" panose="020B0604020202020204" pitchFamily="34" charset="0"/>
              <a:buNone/>
              <a:tabLst/>
              <a:defRPr/>
            </a:pPr>
            <a:r>
              <a:rPr kumimoji="0" lang="en-US" sz="2800" b="1" i="0" u="none" strike="noStrike" kern="1200" cap="none" spc="0" normalizeH="0" baseline="0" noProof="0">
                <a:ln>
                  <a:noFill/>
                </a:ln>
                <a:solidFill>
                  <a:srgbClr val="C00000"/>
                </a:solidFill>
                <a:effectLst/>
                <a:uLnTx/>
                <a:uFillTx/>
                <a:latin typeface="Nunito Sans" pitchFamily="2" charset="0"/>
                <a:ea typeface="+mn-ea"/>
                <a:cs typeface="+mn-cs"/>
              </a:rPr>
              <a:t>Strategy &amp; Structure</a:t>
            </a:r>
            <a:r>
              <a:rPr kumimoji="0" lang="en-US" sz="2800" b="0" i="0" u="none" strike="noStrike" kern="1200" cap="none" spc="0" normalizeH="0" baseline="0" noProof="0">
                <a:ln>
                  <a:noFill/>
                </a:ln>
                <a:solidFill>
                  <a:srgbClr val="5C5756"/>
                </a:solidFill>
                <a:effectLst/>
                <a:uLnTx/>
                <a:uFillTx/>
                <a:latin typeface="Nunito Sans" pitchFamily="2" charset="0"/>
                <a:ea typeface="+mn-ea"/>
                <a:cs typeface="+mn-cs"/>
              </a:rPr>
              <a:t> – Mark</a:t>
            </a:r>
          </a:p>
          <a:p>
            <a:pPr marL="0" marR="0" lvl="0" indent="0" algn="l" defTabSz="914400" rtl="0" eaLnBrk="1" fontAlgn="auto" latinLnBrk="0" hangingPunct="1">
              <a:lnSpc>
                <a:spcPct val="100000"/>
              </a:lnSpc>
              <a:spcBef>
                <a:spcPts val="600"/>
              </a:spcBef>
              <a:spcAft>
                <a:spcPts val="0"/>
              </a:spcAft>
              <a:buClr>
                <a:srgbClr val="44546A"/>
              </a:buClr>
              <a:buSzPct val="100000"/>
              <a:buFont typeface="Arial" panose="020B0604020202020204" pitchFamily="34" charset="0"/>
              <a:buNone/>
              <a:tabLst/>
              <a:defRPr/>
            </a:pPr>
            <a:endParaRPr kumimoji="0" lang="en-US" sz="2800" b="0" i="0" u="none" strike="noStrike" kern="1200" cap="none" spc="0" normalizeH="0" baseline="0" noProof="0">
              <a:ln>
                <a:noFill/>
              </a:ln>
              <a:solidFill>
                <a:srgbClr val="5C5756"/>
              </a:solidFill>
              <a:effectLst/>
              <a:uLnTx/>
              <a:uFillTx/>
              <a:latin typeface="Nunito Sans" pitchFamily="2" charset="0"/>
              <a:ea typeface="+mn-ea"/>
              <a:cs typeface="+mn-cs"/>
            </a:endParaRPr>
          </a:p>
          <a:p>
            <a:pPr marL="0" marR="0" lvl="0" indent="0" algn="l" defTabSz="914400" rtl="0" eaLnBrk="1" fontAlgn="auto" latinLnBrk="0" hangingPunct="1">
              <a:lnSpc>
                <a:spcPct val="100000"/>
              </a:lnSpc>
              <a:spcBef>
                <a:spcPts val="600"/>
              </a:spcBef>
              <a:spcAft>
                <a:spcPts val="0"/>
              </a:spcAft>
              <a:buClr>
                <a:srgbClr val="44546A"/>
              </a:buClr>
              <a:buSzPct val="100000"/>
              <a:buFont typeface="Arial" panose="020B0604020202020204" pitchFamily="34" charset="0"/>
              <a:buNone/>
              <a:tabLst/>
              <a:defRPr/>
            </a:pPr>
            <a:r>
              <a:rPr kumimoji="0" lang="en-US" sz="2800" b="1" i="0" u="none" strike="noStrike" kern="1200" cap="none" spc="0" normalizeH="0" baseline="0" noProof="0">
                <a:ln>
                  <a:noFill/>
                </a:ln>
                <a:solidFill>
                  <a:srgbClr val="C00000"/>
                </a:solidFill>
                <a:effectLst/>
                <a:uLnTx/>
                <a:uFillTx/>
                <a:latin typeface="Nunito Sans" pitchFamily="2" charset="0"/>
                <a:ea typeface="+mn-ea"/>
                <a:cs typeface="+mn-cs"/>
              </a:rPr>
              <a:t>Our two divisions</a:t>
            </a:r>
            <a:r>
              <a:rPr kumimoji="0" lang="en-US" sz="2800" b="0" i="0" u="none" strike="noStrike" kern="1200" cap="none" spc="0" normalizeH="0" baseline="0" noProof="0">
                <a:ln>
                  <a:noFill/>
                </a:ln>
                <a:solidFill>
                  <a:srgbClr val="5C5756"/>
                </a:solidFill>
                <a:effectLst/>
                <a:uLnTx/>
                <a:uFillTx/>
                <a:latin typeface="Nunito Sans" pitchFamily="2" charset="0"/>
                <a:ea typeface="+mn-ea"/>
                <a:cs typeface="+mn-cs"/>
              </a:rPr>
              <a:t> – Richard &amp; Mark</a:t>
            </a:r>
          </a:p>
          <a:p>
            <a:pPr marL="0" marR="0" lvl="0" indent="0" algn="l" defTabSz="914400" rtl="0" eaLnBrk="1" fontAlgn="auto" latinLnBrk="0" hangingPunct="1">
              <a:lnSpc>
                <a:spcPct val="100000"/>
              </a:lnSpc>
              <a:spcBef>
                <a:spcPts val="600"/>
              </a:spcBef>
              <a:spcAft>
                <a:spcPts val="0"/>
              </a:spcAft>
              <a:buClr>
                <a:srgbClr val="44546A"/>
              </a:buClr>
              <a:buSzPct val="100000"/>
              <a:buFont typeface="Arial" panose="020B0604020202020204" pitchFamily="34" charset="0"/>
              <a:buNone/>
              <a:tabLst/>
              <a:defRPr/>
            </a:pPr>
            <a:endParaRPr kumimoji="0" lang="en-US" sz="2800" b="0" i="0" u="none" strike="noStrike" kern="1200" cap="none" spc="0" normalizeH="0" baseline="0" noProof="0">
              <a:ln>
                <a:noFill/>
              </a:ln>
              <a:solidFill>
                <a:srgbClr val="5C5756"/>
              </a:solidFill>
              <a:effectLst/>
              <a:uLnTx/>
              <a:uFillTx/>
              <a:latin typeface="Nunito Sans" pitchFamily="2" charset="0"/>
              <a:ea typeface="+mn-ea"/>
              <a:cs typeface="+mn-cs"/>
            </a:endParaRPr>
          </a:p>
          <a:p>
            <a:pPr marL="0" marR="0" lvl="0" indent="0" algn="l" defTabSz="914400" rtl="0" eaLnBrk="1" fontAlgn="auto" latinLnBrk="0" hangingPunct="1">
              <a:lnSpc>
                <a:spcPct val="100000"/>
              </a:lnSpc>
              <a:spcBef>
                <a:spcPts val="600"/>
              </a:spcBef>
              <a:spcAft>
                <a:spcPts val="0"/>
              </a:spcAft>
              <a:buClr>
                <a:srgbClr val="44546A"/>
              </a:buClr>
              <a:buSzPct val="100000"/>
              <a:buFont typeface="Arial" panose="020B0604020202020204" pitchFamily="34" charset="0"/>
              <a:buNone/>
              <a:tabLst/>
              <a:defRPr/>
            </a:pPr>
            <a:r>
              <a:rPr kumimoji="0" lang="en-US" sz="2800" b="1" i="0" u="none" strike="noStrike" kern="1200" cap="none" spc="0" normalizeH="0" baseline="0" noProof="0">
                <a:ln>
                  <a:noFill/>
                </a:ln>
                <a:solidFill>
                  <a:srgbClr val="C00000"/>
                </a:solidFill>
                <a:effectLst/>
                <a:uLnTx/>
                <a:uFillTx/>
                <a:latin typeface="Nunito Sans" pitchFamily="2" charset="0"/>
                <a:ea typeface="+mn-ea"/>
                <a:cs typeface="+mn-cs"/>
              </a:rPr>
              <a:t>Shared Services </a:t>
            </a:r>
            <a:r>
              <a:rPr kumimoji="0" lang="en-US" sz="2800" b="0" i="0" u="none" strike="noStrike" kern="1200" cap="none" spc="0" normalizeH="0" baseline="0" noProof="0">
                <a:ln>
                  <a:noFill/>
                </a:ln>
                <a:solidFill>
                  <a:srgbClr val="5C5756"/>
                </a:solidFill>
                <a:effectLst/>
                <a:uLnTx/>
                <a:uFillTx/>
                <a:latin typeface="Nunito Sans" pitchFamily="2" charset="0"/>
                <a:ea typeface="+mn-ea"/>
                <a:cs typeface="+mn-cs"/>
              </a:rPr>
              <a:t>– Richard, Guy &amp; Ruth</a:t>
            </a:r>
          </a:p>
          <a:p>
            <a:pPr marL="0" marR="0" lvl="0" indent="0" algn="l" defTabSz="914400" rtl="0" eaLnBrk="1" fontAlgn="auto" latinLnBrk="0" hangingPunct="1">
              <a:lnSpc>
                <a:spcPct val="100000"/>
              </a:lnSpc>
              <a:spcBef>
                <a:spcPts val="600"/>
              </a:spcBef>
              <a:spcAft>
                <a:spcPts val="0"/>
              </a:spcAft>
              <a:buClr>
                <a:srgbClr val="44546A"/>
              </a:buClr>
              <a:buSzPct val="100000"/>
              <a:buFont typeface="Arial" panose="020B0604020202020204" pitchFamily="34" charset="0"/>
              <a:buNone/>
              <a:tabLst/>
              <a:defRPr/>
            </a:pPr>
            <a:endParaRPr kumimoji="0" lang="en-US" sz="2800" b="0" i="0" u="none" strike="noStrike" kern="1200" cap="none" spc="0" normalizeH="0" baseline="0" noProof="0">
              <a:ln>
                <a:noFill/>
              </a:ln>
              <a:solidFill>
                <a:srgbClr val="5C5756"/>
              </a:solidFill>
              <a:effectLst/>
              <a:uLnTx/>
              <a:uFillTx/>
              <a:latin typeface="Nunito Sans" pitchFamily="2" charset="0"/>
              <a:ea typeface="+mn-ea"/>
              <a:cs typeface="+mn-cs"/>
            </a:endParaRPr>
          </a:p>
          <a:p>
            <a:pPr marL="0" marR="0" lvl="0" indent="0" algn="l" defTabSz="914400" rtl="0" eaLnBrk="1" fontAlgn="auto" latinLnBrk="0" hangingPunct="1">
              <a:lnSpc>
                <a:spcPct val="100000"/>
              </a:lnSpc>
              <a:spcBef>
                <a:spcPts val="600"/>
              </a:spcBef>
              <a:spcAft>
                <a:spcPts val="0"/>
              </a:spcAft>
              <a:buClr>
                <a:srgbClr val="44546A"/>
              </a:buClr>
              <a:buSzPct val="100000"/>
              <a:buFont typeface="Arial" panose="020B0604020202020204" pitchFamily="34" charset="0"/>
              <a:buNone/>
              <a:tabLst/>
              <a:defRPr/>
            </a:pPr>
            <a:r>
              <a:rPr kumimoji="0" lang="en-US" sz="2800" b="1" i="0" u="none" strike="noStrike" kern="1200" cap="none" spc="0" normalizeH="0" baseline="0" noProof="0">
                <a:ln>
                  <a:noFill/>
                </a:ln>
                <a:solidFill>
                  <a:srgbClr val="C00000"/>
                </a:solidFill>
                <a:effectLst/>
                <a:uLnTx/>
                <a:uFillTx/>
                <a:latin typeface="Nunito Sans" pitchFamily="2" charset="0"/>
                <a:ea typeface="+mn-ea"/>
                <a:cs typeface="+mn-cs"/>
              </a:rPr>
              <a:t>Q&amp;A</a:t>
            </a:r>
            <a:endParaRPr kumimoji="0" lang="en-US" sz="2800" b="0" i="0" u="none" strike="noStrike" kern="1200" cap="none" spc="0" normalizeH="0" baseline="0" noProof="0">
              <a:ln>
                <a:noFill/>
              </a:ln>
              <a:solidFill>
                <a:srgbClr val="5C5756"/>
              </a:solidFill>
              <a:effectLst/>
              <a:uLnTx/>
              <a:uFillTx/>
              <a:latin typeface="Nunito Sans" pitchFamily="2" charset="0"/>
              <a:ea typeface="+mn-ea"/>
              <a:cs typeface="+mn-cs"/>
            </a:endParaRPr>
          </a:p>
          <a:p>
            <a:pPr marL="0" marR="0" lvl="0" indent="0" algn="l" defTabSz="914400" rtl="0" eaLnBrk="1" fontAlgn="auto" latinLnBrk="0" hangingPunct="1">
              <a:lnSpc>
                <a:spcPct val="100000"/>
              </a:lnSpc>
              <a:spcBef>
                <a:spcPts val="600"/>
              </a:spcBef>
              <a:spcAft>
                <a:spcPts val="0"/>
              </a:spcAft>
              <a:buClr>
                <a:srgbClr val="44546A"/>
              </a:buClr>
              <a:buSzPct val="100000"/>
              <a:buFont typeface="Arial" panose="020B0604020202020204" pitchFamily="34" charset="0"/>
              <a:buNone/>
              <a:tabLst/>
              <a:defRPr/>
            </a:pPr>
            <a:endParaRPr kumimoji="0" lang="en-US" sz="2800" b="0" i="0" u="none" strike="noStrike" kern="1200" cap="none" spc="0" normalizeH="0" baseline="0" noProof="0">
              <a:ln>
                <a:noFill/>
              </a:ln>
              <a:solidFill>
                <a:srgbClr val="5C5756"/>
              </a:solidFill>
              <a:effectLst/>
              <a:uLnTx/>
              <a:uFillTx/>
              <a:latin typeface="Nunito Sans" pitchFamily="2" charset="0"/>
              <a:ea typeface="+mn-ea"/>
              <a:cs typeface="+mn-cs"/>
            </a:endParaRPr>
          </a:p>
          <a:p>
            <a:pPr marL="0" marR="0" lvl="0" indent="0" algn="l" defTabSz="914400" rtl="0" eaLnBrk="1" fontAlgn="auto" latinLnBrk="0" hangingPunct="1">
              <a:lnSpc>
                <a:spcPct val="100000"/>
              </a:lnSpc>
              <a:spcBef>
                <a:spcPts val="600"/>
              </a:spcBef>
              <a:spcAft>
                <a:spcPts val="0"/>
              </a:spcAft>
              <a:buClr>
                <a:srgbClr val="44546A"/>
              </a:buClr>
              <a:buSzPct val="100000"/>
              <a:buFont typeface="Arial" panose="020B0604020202020204" pitchFamily="34" charset="0"/>
              <a:buNone/>
              <a:tabLst/>
              <a:defRPr/>
            </a:pPr>
            <a:endParaRPr kumimoji="0" lang="en-US" sz="2800" b="0" i="0" u="none" strike="noStrike" kern="1200" cap="none" spc="0" normalizeH="0" baseline="0" noProof="0">
              <a:ln>
                <a:noFill/>
              </a:ln>
              <a:solidFill>
                <a:srgbClr val="5C5756"/>
              </a:solidFill>
              <a:effectLst/>
              <a:uLnTx/>
              <a:uFillTx/>
              <a:latin typeface="Nunito Sans" pitchFamily="2" charset="0"/>
              <a:ea typeface="+mn-ea"/>
              <a:cs typeface="+mn-cs"/>
            </a:endParaRPr>
          </a:p>
        </p:txBody>
      </p:sp>
      <p:cxnSp>
        <p:nvCxnSpPr>
          <p:cNvPr id="35" name="Straight Connector 34">
            <a:extLst>
              <a:ext uri="{FF2B5EF4-FFF2-40B4-BE49-F238E27FC236}">
                <a16:creationId xmlns:a16="http://schemas.microsoft.com/office/drawing/2014/main" id="{26CF4738-9D67-D9BC-575C-44D3D88D51BE}"/>
              </a:ext>
            </a:extLst>
          </p:cNvPr>
          <p:cNvCxnSpPr>
            <a:cxnSpLocks/>
          </p:cNvCxnSpPr>
          <p:nvPr userDrawn="1"/>
        </p:nvCxnSpPr>
        <p:spPr>
          <a:xfrm>
            <a:off x="1357732" y="1879600"/>
            <a:ext cx="1" cy="3819657"/>
          </a:xfrm>
          <a:prstGeom prst="line">
            <a:avLst/>
          </a:prstGeom>
          <a:ln w="9525">
            <a:solidFill>
              <a:srgbClr val="5C5756"/>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84E3A1CF-91D8-E492-F0E3-E5225F55EA81}"/>
              </a:ext>
            </a:extLst>
          </p:cNvPr>
          <p:cNvGrpSpPr/>
          <p:nvPr userDrawn="1"/>
        </p:nvGrpSpPr>
        <p:grpSpPr>
          <a:xfrm>
            <a:off x="1092274" y="1552107"/>
            <a:ext cx="530917" cy="530917"/>
            <a:chOff x="1075065" y="1552107"/>
            <a:chExt cx="530917" cy="530917"/>
          </a:xfrm>
          <a:solidFill>
            <a:schemeClr val="tx2"/>
          </a:solidFill>
        </p:grpSpPr>
        <p:sp>
          <p:nvSpPr>
            <p:cNvPr id="12" name="Oval 11">
              <a:extLst>
                <a:ext uri="{FF2B5EF4-FFF2-40B4-BE49-F238E27FC236}">
                  <a16:creationId xmlns:a16="http://schemas.microsoft.com/office/drawing/2014/main" id="{B1191C6F-2523-A3A6-C611-74AFF0E1F7EF}"/>
                </a:ext>
              </a:extLst>
            </p:cNvPr>
            <p:cNvSpPr/>
            <p:nvPr userDrawn="1"/>
          </p:nvSpPr>
          <p:spPr>
            <a:xfrm>
              <a:off x="1075065" y="1552107"/>
              <a:ext cx="530917" cy="53091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BD02CA00-C6D0-2081-8B50-35747F500FA5}"/>
                </a:ext>
              </a:extLst>
            </p:cNvPr>
            <p:cNvSpPr txBox="1"/>
            <p:nvPr userDrawn="1"/>
          </p:nvSpPr>
          <p:spPr>
            <a:xfrm>
              <a:off x="1151599" y="1591813"/>
              <a:ext cx="321243" cy="461665"/>
            </a:xfrm>
            <a:prstGeom prst="rect">
              <a:avLst/>
            </a:prstGeom>
            <a:noFill/>
          </p:spPr>
          <p:txBody>
            <a:bodyPr wrap="square" rtlCol="0">
              <a:spAutoFit/>
            </a:bodyPr>
            <a:lstStyle/>
            <a:p>
              <a:r>
                <a:rPr lang="en-GB" sz="2400" b="1">
                  <a:solidFill>
                    <a:schemeClr val="bg1"/>
                  </a:solidFill>
                </a:rPr>
                <a:t>1</a:t>
              </a:r>
            </a:p>
          </p:txBody>
        </p:sp>
      </p:grpSp>
      <p:grpSp>
        <p:nvGrpSpPr>
          <p:cNvPr id="18" name="Group 17">
            <a:extLst>
              <a:ext uri="{FF2B5EF4-FFF2-40B4-BE49-F238E27FC236}">
                <a16:creationId xmlns:a16="http://schemas.microsoft.com/office/drawing/2014/main" id="{BFF54E5F-61D3-A120-6099-3288766068F8}"/>
              </a:ext>
            </a:extLst>
          </p:cNvPr>
          <p:cNvGrpSpPr/>
          <p:nvPr userDrawn="1"/>
        </p:nvGrpSpPr>
        <p:grpSpPr>
          <a:xfrm>
            <a:off x="1092274" y="2456347"/>
            <a:ext cx="530917" cy="530917"/>
            <a:chOff x="1075065" y="1552107"/>
            <a:chExt cx="530917" cy="530917"/>
          </a:xfrm>
        </p:grpSpPr>
        <p:sp>
          <p:nvSpPr>
            <p:cNvPr id="19" name="Oval 18">
              <a:extLst>
                <a:ext uri="{FF2B5EF4-FFF2-40B4-BE49-F238E27FC236}">
                  <a16:creationId xmlns:a16="http://schemas.microsoft.com/office/drawing/2014/main" id="{7C8DDD0B-2E94-D9EE-D787-6B61BF7BBA4B}"/>
                </a:ext>
              </a:extLst>
            </p:cNvPr>
            <p:cNvSpPr/>
            <p:nvPr userDrawn="1"/>
          </p:nvSpPr>
          <p:spPr>
            <a:xfrm>
              <a:off x="1075065" y="1552107"/>
              <a:ext cx="530917" cy="53091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553B4781-B330-C2DD-62F1-B80ECF1622B7}"/>
                </a:ext>
              </a:extLst>
            </p:cNvPr>
            <p:cNvSpPr txBox="1"/>
            <p:nvPr userDrawn="1"/>
          </p:nvSpPr>
          <p:spPr>
            <a:xfrm>
              <a:off x="1164661" y="1591813"/>
              <a:ext cx="321243" cy="461665"/>
            </a:xfrm>
            <a:prstGeom prst="rect">
              <a:avLst/>
            </a:prstGeom>
            <a:noFill/>
          </p:spPr>
          <p:txBody>
            <a:bodyPr wrap="square" rtlCol="0">
              <a:spAutoFit/>
            </a:bodyPr>
            <a:lstStyle/>
            <a:p>
              <a:r>
                <a:rPr lang="en-GB" sz="2400" b="1">
                  <a:solidFill>
                    <a:schemeClr val="bg1"/>
                  </a:solidFill>
                </a:rPr>
                <a:t>2</a:t>
              </a:r>
            </a:p>
          </p:txBody>
        </p:sp>
      </p:grpSp>
      <p:grpSp>
        <p:nvGrpSpPr>
          <p:cNvPr id="21" name="Group 20">
            <a:extLst>
              <a:ext uri="{FF2B5EF4-FFF2-40B4-BE49-F238E27FC236}">
                <a16:creationId xmlns:a16="http://schemas.microsoft.com/office/drawing/2014/main" id="{DE9123A1-8CB1-AA28-6C6D-D6F073CA7948}"/>
              </a:ext>
            </a:extLst>
          </p:cNvPr>
          <p:cNvGrpSpPr/>
          <p:nvPr userDrawn="1"/>
        </p:nvGrpSpPr>
        <p:grpSpPr>
          <a:xfrm>
            <a:off x="1092274" y="3339820"/>
            <a:ext cx="530917" cy="530917"/>
            <a:chOff x="1075065" y="1552107"/>
            <a:chExt cx="530917" cy="530917"/>
          </a:xfrm>
        </p:grpSpPr>
        <p:sp>
          <p:nvSpPr>
            <p:cNvPr id="22" name="Oval 21">
              <a:extLst>
                <a:ext uri="{FF2B5EF4-FFF2-40B4-BE49-F238E27FC236}">
                  <a16:creationId xmlns:a16="http://schemas.microsoft.com/office/drawing/2014/main" id="{88FEB963-08C6-271F-077F-66A31D0FF4A9}"/>
                </a:ext>
              </a:extLst>
            </p:cNvPr>
            <p:cNvSpPr/>
            <p:nvPr userDrawn="1"/>
          </p:nvSpPr>
          <p:spPr>
            <a:xfrm>
              <a:off x="1075065" y="1552107"/>
              <a:ext cx="530917" cy="53091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C2CBA0A1-AC24-3670-C27B-F92D4C914F27}"/>
                </a:ext>
              </a:extLst>
            </p:cNvPr>
            <p:cNvSpPr txBox="1"/>
            <p:nvPr userDrawn="1"/>
          </p:nvSpPr>
          <p:spPr>
            <a:xfrm>
              <a:off x="1164661" y="1591813"/>
              <a:ext cx="321243" cy="461665"/>
            </a:xfrm>
            <a:prstGeom prst="rect">
              <a:avLst/>
            </a:prstGeom>
            <a:noFill/>
          </p:spPr>
          <p:txBody>
            <a:bodyPr wrap="square" rtlCol="0">
              <a:spAutoFit/>
            </a:bodyPr>
            <a:lstStyle/>
            <a:p>
              <a:r>
                <a:rPr lang="en-GB" sz="2400" b="1">
                  <a:solidFill>
                    <a:schemeClr val="bg1"/>
                  </a:solidFill>
                </a:rPr>
                <a:t>3</a:t>
              </a:r>
            </a:p>
          </p:txBody>
        </p:sp>
      </p:grpSp>
      <p:grpSp>
        <p:nvGrpSpPr>
          <p:cNvPr id="24" name="Group 23">
            <a:extLst>
              <a:ext uri="{FF2B5EF4-FFF2-40B4-BE49-F238E27FC236}">
                <a16:creationId xmlns:a16="http://schemas.microsoft.com/office/drawing/2014/main" id="{1B372D61-A468-607D-BD69-D367E3FA37E3}"/>
              </a:ext>
            </a:extLst>
          </p:cNvPr>
          <p:cNvGrpSpPr/>
          <p:nvPr userDrawn="1"/>
        </p:nvGrpSpPr>
        <p:grpSpPr>
          <a:xfrm>
            <a:off x="1092274" y="4268853"/>
            <a:ext cx="530917" cy="530917"/>
            <a:chOff x="1075065" y="1552107"/>
            <a:chExt cx="530917" cy="530917"/>
          </a:xfrm>
        </p:grpSpPr>
        <p:sp>
          <p:nvSpPr>
            <p:cNvPr id="25" name="Oval 24">
              <a:extLst>
                <a:ext uri="{FF2B5EF4-FFF2-40B4-BE49-F238E27FC236}">
                  <a16:creationId xmlns:a16="http://schemas.microsoft.com/office/drawing/2014/main" id="{AF0025B4-D154-9C9E-557C-6DADFD3C0961}"/>
                </a:ext>
              </a:extLst>
            </p:cNvPr>
            <p:cNvSpPr/>
            <p:nvPr userDrawn="1"/>
          </p:nvSpPr>
          <p:spPr>
            <a:xfrm>
              <a:off x="1075065" y="1552107"/>
              <a:ext cx="530917" cy="53091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24F3159B-3122-FC3F-A494-2BB0A091ED06}"/>
                </a:ext>
              </a:extLst>
            </p:cNvPr>
            <p:cNvSpPr txBox="1"/>
            <p:nvPr userDrawn="1"/>
          </p:nvSpPr>
          <p:spPr>
            <a:xfrm>
              <a:off x="1138537" y="1591813"/>
              <a:ext cx="321243" cy="461665"/>
            </a:xfrm>
            <a:prstGeom prst="rect">
              <a:avLst/>
            </a:prstGeom>
            <a:noFill/>
          </p:spPr>
          <p:txBody>
            <a:bodyPr wrap="square" rtlCol="0">
              <a:spAutoFit/>
            </a:bodyPr>
            <a:lstStyle/>
            <a:p>
              <a:r>
                <a:rPr lang="en-GB" sz="2400" b="1">
                  <a:solidFill>
                    <a:schemeClr val="bg1"/>
                  </a:solidFill>
                </a:rPr>
                <a:t>4</a:t>
              </a:r>
            </a:p>
          </p:txBody>
        </p:sp>
      </p:grpSp>
      <p:grpSp>
        <p:nvGrpSpPr>
          <p:cNvPr id="31" name="Group 30">
            <a:extLst>
              <a:ext uri="{FF2B5EF4-FFF2-40B4-BE49-F238E27FC236}">
                <a16:creationId xmlns:a16="http://schemas.microsoft.com/office/drawing/2014/main" id="{AAE0CE6D-25BD-D59C-02D1-7D2A732DBE9A}"/>
              </a:ext>
            </a:extLst>
          </p:cNvPr>
          <p:cNvGrpSpPr/>
          <p:nvPr userDrawn="1"/>
        </p:nvGrpSpPr>
        <p:grpSpPr>
          <a:xfrm>
            <a:off x="1092274" y="5197886"/>
            <a:ext cx="530917" cy="530917"/>
            <a:chOff x="1075065" y="1552107"/>
            <a:chExt cx="530917" cy="530917"/>
          </a:xfrm>
        </p:grpSpPr>
        <p:sp>
          <p:nvSpPr>
            <p:cNvPr id="32" name="Oval 31">
              <a:extLst>
                <a:ext uri="{FF2B5EF4-FFF2-40B4-BE49-F238E27FC236}">
                  <a16:creationId xmlns:a16="http://schemas.microsoft.com/office/drawing/2014/main" id="{5833916E-37E6-FBE7-5A52-D35D2E954530}"/>
                </a:ext>
              </a:extLst>
            </p:cNvPr>
            <p:cNvSpPr/>
            <p:nvPr userDrawn="1"/>
          </p:nvSpPr>
          <p:spPr>
            <a:xfrm>
              <a:off x="1075065" y="1552107"/>
              <a:ext cx="530917" cy="53091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10DB3D62-CE17-74E7-1195-15C4FBA8A295}"/>
                </a:ext>
              </a:extLst>
            </p:cNvPr>
            <p:cNvSpPr txBox="1"/>
            <p:nvPr userDrawn="1"/>
          </p:nvSpPr>
          <p:spPr>
            <a:xfrm>
              <a:off x="1151599" y="1604875"/>
              <a:ext cx="321243" cy="461665"/>
            </a:xfrm>
            <a:prstGeom prst="rect">
              <a:avLst/>
            </a:prstGeom>
            <a:noFill/>
          </p:spPr>
          <p:txBody>
            <a:bodyPr wrap="square" rtlCol="0">
              <a:spAutoFit/>
            </a:bodyPr>
            <a:lstStyle/>
            <a:p>
              <a:r>
                <a:rPr lang="en-GB" sz="2400" b="1">
                  <a:solidFill>
                    <a:schemeClr val="bg1"/>
                  </a:solidFill>
                </a:rPr>
                <a:t>5</a:t>
              </a:r>
            </a:p>
          </p:txBody>
        </p:sp>
      </p:grpSp>
      <p:pic>
        <p:nvPicPr>
          <p:cNvPr id="36" name="Picture 35">
            <a:extLst>
              <a:ext uri="{FF2B5EF4-FFF2-40B4-BE49-F238E27FC236}">
                <a16:creationId xmlns:a16="http://schemas.microsoft.com/office/drawing/2014/main" id="{DD03265B-8947-CBFC-664B-A4F725E2EE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49404" y="5939377"/>
            <a:ext cx="2158375" cy="614657"/>
          </a:xfrm>
          <a:prstGeom prst="rect">
            <a:avLst/>
          </a:prstGeom>
        </p:spPr>
      </p:pic>
      <p:sp>
        <p:nvSpPr>
          <p:cNvPr id="43" name="Picture Placeholder 42">
            <a:extLst>
              <a:ext uri="{FF2B5EF4-FFF2-40B4-BE49-F238E27FC236}">
                <a16:creationId xmlns:a16="http://schemas.microsoft.com/office/drawing/2014/main" id="{B891A83D-B0EA-0CA7-A69B-3CF712B38A97}"/>
              </a:ext>
            </a:extLst>
          </p:cNvPr>
          <p:cNvSpPr>
            <a:spLocks noGrp="1"/>
          </p:cNvSpPr>
          <p:nvPr>
            <p:ph type="pic" sz="quarter" idx="10"/>
          </p:nvPr>
        </p:nvSpPr>
        <p:spPr>
          <a:xfrm>
            <a:off x="9191347" y="1805305"/>
            <a:ext cx="1901825" cy="1901825"/>
          </a:xfrm>
          <a:prstGeom prst="ellipse">
            <a:avLst/>
          </a:prstGeom>
          <a:ln w="47625">
            <a:solidFill>
              <a:srgbClr val="5C5756"/>
            </a:solidFill>
          </a:ln>
        </p:spPr>
        <p:txBody>
          <a:bodyPr anchor="ctr"/>
          <a:lstStyle>
            <a:lvl1pPr marL="0" indent="0" algn="ctr">
              <a:buNone/>
              <a:defRPr sz="1600">
                <a:solidFill>
                  <a:schemeClr val="accent2"/>
                </a:solidFill>
              </a:defRPr>
            </a:lvl1pPr>
          </a:lstStyle>
          <a:p>
            <a:endParaRPr lang="en-GB"/>
          </a:p>
        </p:txBody>
      </p:sp>
      <p:sp>
        <p:nvSpPr>
          <p:cNvPr id="48" name="Text Placeholder 47">
            <a:extLst>
              <a:ext uri="{FF2B5EF4-FFF2-40B4-BE49-F238E27FC236}">
                <a16:creationId xmlns:a16="http://schemas.microsoft.com/office/drawing/2014/main" id="{1BFEE9F1-D027-15B0-1F2F-082D7CCF0EE3}"/>
              </a:ext>
            </a:extLst>
          </p:cNvPr>
          <p:cNvSpPr>
            <a:spLocks noGrp="1"/>
          </p:cNvSpPr>
          <p:nvPr>
            <p:ph type="body" sz="quarter" idx="11" hasCustomPrompt="1"/>
          </p:nvPr>
        </p:nvSpPr>
        <p:spPr>
          <a:xfrm>
            <a:off x="9197901" y="3940175"/>
            <a:ext cx="1901825" cy="595313"/>
          </a:xfrm>
          <a:prstGeom prst="rect">
            <a:avLst/>
          </a:prstGeom>
        </p:spPr>
        <p:txBody>
          <a:bodyPr/>
          <a:lstStyle>
            <a:lvl1pPr marL="0" indent="0" algn="ctr">
              <a:spcBef>
                <a:spcPts val="0"/>
              </a:spcBef>
              <a:spcAft>
                <a:spcPts val="600"/>
              </a:spcAft>
              <a:buNone/>
              <a:defRPr sz="2000" b="0">
                <a:solidFill>
                  <a:srgbClr val="5C5756"/>
                </a:solidFill>
              </a:defRPr>
            </a:lvl1pPr>
            <a:lvl2pPr marL="457200" indent="0">
              <a:buNone/>
              <a:defRPr/>
            </a:lvl2pPr>
            <a:lvl3pPr marL="914400" indent="0">
              <a:buNone/>
              <a:defRPr/>
            </a:lvl3pPr>
            <a:lvl4pPr marL="1371600" indent="0">
              <a:buNone/>
              <a:defRPr/>
            </a:lvl4pPr>
            <a:lvl5pPr marL="1828800" indent="0">
              <a:buNone/>
              <a:defRPr/>
            </a:lvl5pPr>
          </a:lstStyle>
          <a:p>
            <a:pPr marL="0" indent="0" algn="ctr">
              <a:buNone/>
            </a:pPr>
            <a:r>
              <a:rPr lang="en-GB" sz="2000" b="1"/>
              <a:t>Speaker name, </a:t>
            </a:r>
            <a:br>
              <a:rPr lang="en-GB" sz="2000" b="1"/>
            </a:br>
            <a:r>
              <a:rPr lang="en-GB" sz="2000"/>
              <a:t>Speaker job title</a:t>
            </a:r>
          </a:p>
          <a:p>
            <a:pPr marL="0" indent="0" algn="ctr">
              <a:buNone/>
            </a:pPr>
            <a:endParaRPr lang="en-GB" sz="2000"/>
          </a:p>
        </p:txBody>
      </p:sp>
      <p:sp>
        <p:nvSpPr>
          <p:cNvPr id="2" name="TextBox 1">
            <a:extLst>
              <a:ext uri="{FF2B5EF4-FFF2-40B4-BE49-F238E27FC236}">
                <a16:creationId xmlns:a16="http://schemas.microsoft.com/office/drawing/2014/main" id="{99FAEBDB-F794-6D13-EBF9-CE54AE11E12B}"/>
              </a:ext>
            </a:extLst>
          </p:cNvPr>
          <p:cNvSpPr txBox="1"/>
          <p:nvPr userDrawn="1"/>
        </p:nvSpPr>
        <p:spPr>
          <a:xfrm>
            <a:off x="-5445" y="-752924"/>
            <a:ext cx="12191998" cy="461665"/>
          </a:xfrm>
          <a:prstGeom prst="rect">
            <a:avLst/>
          </a:prstGeom>
          <a:noFill/>
        </p:spPr>
        <p:txBody>
          <a:bodyPr wrap="square" rtlCol="0">
            <a:spAutoFit/>
          </a:bodyPr>
          <a:lstStyle/>
          <a:p>
            <a:pPr algn="l"/>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Agenda</a:t>
            </a:r>
          </a:p>
        </p:txBody>
      </p:sp>
    </p:spTree>
    <p:extLst>
      <p:ext uri="{BB962C8B-B14F-4D97-AF65-F5344CB8AC3E}">
        <p14:creationId xmlns:p14="http://schemas.microsoft.com/office/powerpoint/2010/main" val="3485271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Agenda">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AE7259C1-242C-61E2-CB62-02F5F19AB86A}"/>
              </a:ext>
            </a:extLst>
          </p:cNvPr>
          <p:cNvSpPr txBox="1">
            <a:spLocks/>
          </p:cNvSpPr>
          <p:nvPr userDrawn="1"/>
        </p:nvSpPr>
        <p:spPr>
          <a:xfrm>
            <a:off x="468000" y="180000"/>
            <a:ext cx="10080000" cy="972000"/>
          </a:xfrm>
          <a:prstGeom prst="rect">
            <a:avLst/>
          </a:prstGeom>
        </p:spPr>
        <p:txBody>
          <a:bodyPr vert="horz" lIns="91440" tIns="45720" rIns="91440" bIns="45720" rtlCol="0" anchor="ctr">
            <a:normAutofit/>
          </a:bodyPr>
          <a:lstStyle>
            <a:lvl1pPr algn="l" defTabSz="914400" rtl="0" eaLnBrk="1" latinLnBrk="0" hangingPunct="1">
              <a:lnSpc>
                <a:spcPct val="100000"/>
              </a:lnSpc>
              <a:spcBef>
                <a:spcPts val="600"/>
              </a:spcBef>
              <a:buNone/>
              <a:defRPr sz="3600" kern="1200">
                <a:solidFill>
                  <a:srgbClr val="5C5756"/>
                </a:solidFill>
                <a:latin typeface="Nunito Sans" pitchFamily="2" charset="0"/>
                <a:ea typeface="+mj-ea"/>
                <a:cs typeface="+mj-cs"/>
              </a:defRPr>
            </a:lvl1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3600" b="1" i="0" u="none" strike="noStrike" kern="1200" cap="none" spc="0" normalizeH="0" baseline="0" noProof="0">
                <a:ln>
                  <a:noFill/>
                </a:ln>
                <a:solidFill>
                  <a:schemeClr val="tx1"/>
                </a:solidFill>
                <a:effectLst/>
                <a:uLnTx/>
                <a:uFillTx/>
                <a:latin typeface="Nunito Sans" pitchFamily="2" charset="0"/>
                <a:ea typeface="+mj-ea"/>
                <a:cs typeface="+mj-cs"/>
              </a:rPr>
              <a:t>Agenda.</a:t>
            </a:r>
            <a:endParaRPr kumimoji="0" lang="en-GB" sz="3600" b="1" i="0" u="none" strike="noStrike" kern="1200" cap="none" spc="0" normalizeH="0" baseline="0" noProof="0">
              <a:ln>
                <a:noFill/>
              </a:ln>
              <a:solidFill>
                <a:schemeClr val="tx1"/>
              </a:solidFill>
              <a:effectLst/>
              <a:uLnTx/>
              <a:uFillTx/>
              <a:latin typeface="Nunito Sans" pitchFamily="2" charset="0"/>
              <a:ea typeface="+mj-ea"/>
              <a:cs typeface="+mj-cs"/>
            </a:endParaRPr>
          </a:p>
        </p:txBody>
      </p:sp>
      <p:cxnSp>
        <p:nvCxnSpPr>
          <p:cNvPr id="35" name="Straight Connector 34">
            <a:extLst>
              <a:ext uri="{FF2B5EF4-FFF2-40B4-BE49-F238E27FC236}">
                <a16:creationId xmlns:a16="http://schemas.microsoft.com/office/drawing/2014/main" id="{26CF4738-9D67-D9BC-575C-44D3D88D51BE}"/>
              </a:ext>
            </a:extLst>
          </p:cNvPr>
          <p:cNvCxnSpPr>
            <a:cxnSpLocks/>
          </p:cNvCxnSpPr>
          <p:nvPr userDrawn="1"/>
        </p:nvCxnSpPr>
        <p:spPr>
          <a:xfrm>
            <a:off x="1357732" y="1879600"/>
            <a:ext cx="1" cy="2844000"/>
          </a:xfrm>
          <a:prstGeom prst="line">
            <a:avLst/>
          </a:prstGeom>
          <a:ln w="9525">
            <a:solidFill>
              <a:srgbClr val="5C5756"/>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84E3A1CF-91D8-E492-F0E3-E5225F55EA81}"/>
              </a:ext>
            </a:extLst>
          </p:cNvPr>
          <p:cNvGrpSpPr/>
          <p:nvPr userDrawn="1"/>
        </p:nvGrpSpPr>
        <p:grpSpPr>
          <a:xfrm>
            <a:off x="1092274" y="1552107"/>
            <a:ext cx="530917" cy="530917"/>
            <a:chOff x="1075065" y="1552107"/>
            <a:chExt cx="530917" cy="530917"/>
          </a:xfrm>
          <a:solidFill>
            <a:schemeClr val="tx2"/>
          </a:solidFill>
        </p:grpSpPr>
        <p:sp>
          <p:nvSpPr>
            <p:cNvPr id="12" name="Oval 11">
              <a:extLst>
                <a:ext uri="{FF2B5EF4-FFF2-40B4-BE49-F238E27FC236}">
                  <a16:creationId xmlns:a16="http://schemas.microsoft.com/office/drawing/2014/main" id="{B1191C6F-2523-A3A6-C611-74AFF0E1F7EF}"/>
                </a:ext>
              </a:extLst>
            </p:cNvPr>
            <p:cNvSpPr/>
            <p:nvPr userDrawn="1"/>
          </p:nvSpPr>
          <p:spPr>
            <a:xfrm>
              <a:off x="1075065" y="1552107"/>
              <a:ext cx="530917" cy="53091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BD02CA00-C6D0-2081-8B50-35747F500FA5}"/>
                </a:ext>
              </a:extLst>
            </p:cNvPr>
            <p:cNvSpPr txBox="1"/>
            <p:nvPr userDrawn="1"/>
          </p:nvSpPr>
          <p:spPr>
            <a:xfrm>
              <a:off x="1151599" y="1591813"/>
              <a:ext cx="321243" cy="461665"/>
            </a:xfrm>
            <a:prstGeom prst="rect">
              <a:avLst/>
            </a:prstGeom>
            <a:noFill/>
          </p:spPr>
          <p:txBody>
            <a:bodyPr wrap="square" rtlCol="0">
              <a:spAutoFit/>
            </a:bodyPr>
            <a:lstStyle/>
            <a:p>
              <a:r>
                <a:rPr lang="en-GB" sz="2400" b="1">
                  <a:solidFill>
                    <a:schemeClr val="bg1"/>
                  </a:solidFill>
                </a:rPr>
                <a:t>1</a:t>
              </a:r>
            </a:p>
          </p:txBody>
        </p:sp>
      </p:grpSp>
      <p:grpSp>
        <p:nvGrpSpPr>
          <p:cNvPr id="18" name="Group 17">
            <a:extLst>
              <a:ext uri="{FF2B5EF4-FFF2-40B4-BE49-F238E27FC236}">
                <a16:creationId xmlns:a16="http://schemas.microsoft.com/office/drawing/2014/main" id="{BFF54E5F-61D3-A120-6099-3288766068F8}"/>
              </a:ext>
            </a:extLst>
          </p:cNvPr>
          <p:cNvGrpSpPr/>
          <p:nvPr userDrawn="1"/>
        </p:nvGrpSpPr>
        <p:grpSpPr>
          <a:xfrm>
            <a:off x="1092274" y="2456347"/>
            <a:ext cx="530917" cy="530917"/>
            <a:chOff x="1075065" y="1552107"/>
            <a:chExt cx="530917" cy="530917"/>
          </a:xfrm>
        </p:grpSpPr>
        <p:sp>
          <p:nvSpPr>
            <p:cNvPr id="19" name="Oval 18">
              <a:extLst>
                <a:ext uri="{FF2B5EF4-FFF2-40B4-BE49-F238E27FC236}">
                  <a16:creationId xmlns:a16="http://schemas.microsoft.com/office/drawing/2014/main" id="{7C8DDD0B-2E94-D9EE-D787-6B61BF7BBA4B}"/>
                </a:ext>
              </a:extLst>
            </p:cNvPr>
            <p:cNvSpPr/>
            <p:nvPr userDrawn="1"/>
          </p:nvSpPr>
          <p:spPr>
            <a:xfrm>
              <a:off x="1075065" y="1552107"/>
              <a:ext cx="530917" cy="53091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553B4781-B330-C2DD-62F1-B80ECF1622B7}"/>
                </a:ext>
              </a:extLst>
            </p:cNvPr>
            <p:cNvSpPr txBox="1"/>
            <p:nvPr userDrawn="1"/>
          </p:nvSpPr>
          <p:spPr>
            <a:xfrm>
              <a:off x="1164661" y="1591813"/>
              <a:ext cx="321243" cy="461665"/>
            </a:xfrm>
            <a:prstGeom prst="rect">
              <a:avLst/>
            </a:prstGeom>
            <a:noFill/>
          </p:spPr>
          <p:txBody>
            <a:bodyPr wrap="square" rtlCol="0">
              <a:spAutoFit/>
            </a:bodyPr>
            <a:lstStyle/>
            <a:p>
              <a:r>
                <a:rPr lang="en-GB" sz="2400" b="1">
                  <a:solidFill>
                    <a:schemeClr val="bg1"/>
                  </a:solidFill>
                </a:rPr>
                <a:t>2</a:t>
              </a:r>
            </a:p>
          </p:txBody>
        </p:sp>
      </p:grpSp>
      <p:grpSp>
        <p:nvGrpSpPr>
          <p:cNvPr id="21" name="Group 20">
            <a:extLst>
              <a:ext uri="{FF2B5EF4-FFF2-40B4-BE49-F238E27FC236}">
                <a16:creationId xmlns:a16="http://schemas.microsoft.com/office/drawing/2014/main" id="{DE9123A1-8CB1-AA28-6C6D-D6F073CA7948}"/>
              </a:ext>
            </a:extLst>
          </p:cNvPr>
          <p:cNvGrpSpPr/>
          <p:nvPr userDrawn="1"/>
        </p:nvGrpSpPr>
        <p:grpSpPr>
          <a:xfrm>
            <a:off x="1092274" y="3339820"/>
            <a:ext cx="530917" cy="530917"/>
            <a:chOff x="1075065" y="1552107"/>
            <a:chExt cx="530917" cy="530917"/>
          </a:xfrm>
        </p:grpSpPr>
        <p:sp>
          <p:nvSpPr>
            <p:cNvPr id="22" name="Oval 21">
              <a:extLst>
                <a:ext uri="{FF2B5EF4-FFF2-40B4-BE49-F238E27FC236}">
                  <a16:creationId xmlns:a16="http://schemas.microsoft.com/office/drawing/2014/main" id="{88FEB963-08C6-271F-077F-66A31D0FF4A9}"/>
                </a:ext>
              </a:extLst>
            </p:cNvPr>
            <p:cNvSpPr/>
            <p:nvPr userDrawn="1"/>
          </p:nvSpPr>
          <p:spPr>
            <a:xfrm>
              <a:off x="1075065" y="1552107"/>
              <a:ext cx="530917" cy="53091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C2CBA0A1-AC24-3670-C27B-F92D4C914F27}"/>
                </a:ext>
              </a:extLst>
            </p:cNvPr>
            <p:cNvSpPr txBox="1"/>
            <p:nvPr userDrawn="1"/>
          </p:nvSpPr>
          <p:spPr>
            <a:xfrm>
              <a:off x="1164661" y="1591813"/>
              <a:ext cx="321243" cy="461665"/>
            </a:xfrm>
            <a:prstGeom prst="rect">
              <a:avLst/>
            </a:prstGeom>
            <a:noFill/>
          </p:spPr>
          <p:txBody>
            <a:bodyPr wrap="square" rtlCol="0">
              <a:spAutoFit/>
            </a:bodyPr>
            <a:lstStyle/>
            <a:p>
              <a:r>
                <a:rPr lang="en-GB" sz="2400" b="1">
                  <a:solidFill>
                    <a:schemeClr val="bg1"/>
                  </a:solidFill>
                </a:rPr>
                <a:t>3</a:t>
              </a:r>
            </a:p>
          </p:txBody>
        </p:sp>
      </p:grpSp>
      <p:grpSp>
        <p:nvGrpSpPr>
          <p:cNvPr id="24" name="Group 23">
            <a:extLst>
              <a:ext uri="{FF2B5EF4-FFF2-40B4-BE49-F238E27FC236}">
                <a16:creationId xmlns:a16="http://schemas.microsoft.com/office/drawing/2014/main" id="{1B372D61-A468-607D-BD69-D367E3FA37E3}"/>
              </a:ext>
            </a:extLst>
          </p:cNvPr>
          <p:cNvGrpSpPr/>
          <p:nvPr userDrawn="1"/>
        </p:nvGrpSpPr>
        <p:grpSpPr>
          <a:xfrm>
            <a:off x="1092274" y="4268853"/>
            <a:ext cx="530917" cy="530917"/>
            <a:chOff x="1075065" y="1552107"/>
            <a:chExt cx="530917" cy="530917"/>
          </a:xfrm>
        </p:grpSpPr>
        <p:sp>
          <p:nvSpPr>
            <p:cNvPr id="25" name="Oval 24">
              <a:extLst>
                <a:ext uri="{FF2B5EF4-FFF2-40B4-BE49-F238E27FC236}">
                  <a16:creationId xmlns:a16="http://schemas.microsoft.com/office/drawing/2014/main" id="{AF0025B4-D154-9C9E-557C-6DADFD3C0961}"/>
                </a:ext>
              </a:extLst>
            </p:cNvPr>
            <p:cNvSpPr/>
            <p:nvPr userDrawn="1"/>
          </p:nvSpPr>
          <p:spPr>
            <a:xfrm>
              <a:off x="1075065" y="1552107"/>
              <a:ext cx="530917" cy="53091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24F3159B-3122-FC3F-A494-2BB0A091ED06}"/>
                </a:ext>
              </a:extLst>
            </p:cNvPr>
            <p:cNvSpPr txBox="1"/>
            <p:nvPr userDrawn="1"/>
          </p:nvSpPr>
          <p:spPr>
            <a:xfrm>
              <a:off x="1138537" y="1591813"/>
              <a:ext cx="321243" cy="461665"/>
            </a:xfrm>
            <a:prstGeom prst="rect">
              <a:avLst/>
            </a:prstGeom>
            <a:noFill/>
          </p:spPr>
          <p:txBody>
            <a:bodyPr wrap="square" rtlCol="0">
              <a:spAutoFit/>
            </a:bodyPr>
            <a:lstStyle/>
            <a:p>
              <a:r>
                <a:rPr lang="en-GB" sz="2400" b="1">
                  <a:solidFill>
                    <a:schemeClr val="bg1"/>
                  </a:solidFill>
                </a:rPr>
                <a:t>4</a:t>
              </a:r>
            </a:p>
          </p:txBody>
        </p:sp>
      </p:grpSp>
      <p:pic>
        <p:nvPicPr>
          <p:cNvPr id="36" name="Picture 35">
            <a:extLst>
              <a:ext uri="{FF2B5EF4-FFF2-40B4-BE49-F238E27FC236}">
                <a16:creationId xmlns:a16="http://schemas.microsoft.com/office/drawing/2014/main" id="{DD03265B-8947-CBFC-664B-A4F725E2EE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49404" y="5939377"/>
            <a:ext cx="2158375" cy="614657"/>
          </a:xfrm>
          <a:prstGeom prst="rect">
            <a:avLst/>
          </a:prstGeom>
        </p:spPr>
      </p:pic>
      <p:sp>
        <p:nvSpPr>
          <p:cNvPr id="43" name="Picture Placeholder 42">
            <a:extLst>
              <a:ext uri="{FF2B5EF4-FFF2-40B4-BE49-F238E27FC236}">
                <a16:creationId xmlns:a16="http://schemas.microsoft.com/office/drawing/2014/main" id="{B891A83D-B0EA-0CA7-A69B-3CF712B38A97}"/>
              </a:ext>
            </a:extLst>
          </p:cNvPr>
          <p:cNvSpPr>
            <a:spLocks noGrp="1"/>
          </p:cNvSpPr>
          <p:nvPr>
            <p:ph type="pic" sz="quarter" idx="10"/>
          </p:nvPr>
        </p:nvSpPr>
        <p:spPr>
          <a:xfrm>
            <a:off x="9191347" y="1805305"/>
            <a:ext cx="1901825" cy="1901825"/>
          </a:xfrm>
          <a:prstGeom prst="ellipse">
            <a:avLst/>
          </a:prstGeom>
          <a:ln w="47625">
            <a:solidFill>
              <a:srgbClr val="5C5756"/>
            </a:solidFill>
          </a:ln>
        </p:spPr>
        <p:txBody>
          <a:bodyPr anchor="ctr"/>
          <a:lstStyle>
            <a:lvl1pPr marL="0" indent="0" algn="ctr">
              <a:buNone/>
              <a:defRPr sz="1600">
                <a:solidFill>
                  <a:schemeClr val="accent2"/>
                </a:solidFill>
              </a:defRPr>
            </a:lvl1pPr>
          </a:lstStyle>
          <a:p>
            <a:endParaRPr lang="en-GB"/>
          </a:p>
        </p:txBody>
      </p:sp>
      <p:sp>
        <p:nvSpPr>
          <p:cNvPr id="48" name="Text Placeholder 47">
            <a:extLst>
              <a:ext uri="{FF2B5EF4-FFF2-40B4-BE49-F238E27FC236}">
                <a16:creationId xmlns:a16="http://schemas.microsoft.com/office/drawing/2014/main" id="{1BFEE9F1-D027-15B0-1F2F-082D7CCF0EE3}"/>
              </a:ext>
            </a:extLst>
          </p:cNvPr>
          <p:cNvSpPr>
            <a:spLocks noGrp="1"/>
          </p:cNvSpPr>
          <p:nvPr>
            <p:ph type="body" sz="quarter" idx="11" hasCustomPrompt="1"/>
          </p:nvPr>
        </p:nvSpPr>
        <p:spPr>
          <a:xfrm>
            <a:off x="9197901" y="3940175"/>
            <a:ext cx="1901825" cy="595313"/>
          </a:xfrm>
          <a:prstGeom prst="rect">
            <a:avLst/>
          </a:prstGeom>
        </p:spPr>
        <p:txBody>
          <a:bodyPr/>
          <a:lstStyle>
            <a:lvl1pPr marL="0" indent="0" algn="ctr">
              <a:spcBef>
                <a:spcPts val="0"/>
              </a:spcBef>
              <a:spcAft>
                <a:spcPts val="600"/>
              </a:spcAft>
              <a:buNone/>
              <a:defRPr sz="2000" b="0">
                <a:solidFill>
                  <a:srgbClr val="5C5756"/>
                </a:solidFill>
              </a:defRPr>
            </a:lvl1pPr>
            <a:lvl2pPr marL="457200" indent="0">
              <a:buNone/>
              <a:defRPr/>
            </a:lvl2pPr>
            <a:lvl3pPr marL="914400" indent="0">
              <a:buNone/>
              <a:defRPr/>
            </a:lvl3pPr>
            <a:lvl4pPr marL="1371600" indent="0">
              <a:buNone/>
              <a:defRPr/>
            </a:lvl4pPr>
            <a:lvl5pPr marL="1828800" indent="0">
              <a:buNone/>
              <a:defRPr/>
            </a:lvl5pPr>
          </a:lstStyle>
          <a:p>
            <a:pPr marL="0" indent="0" algn="ctr">
              <a:buNone/>
            </a:pPr>
            <a:r>
              <a:rPr lang="en-GB" sz="2000" b="1"/>
              <a:t>Speaker name, </a:t>
            </a:r>
            <a:br>
              <a:rPr lang="en-GB" sz="2000" b="1"/>
            </a:br>
            <a:r>
              <a:rPr lang="en-GB" sz="2000"/>
              <a:t>Speaker job title</a:t>
            </a:r>
          </a:p>
          <a:p>
            <a:pPr marL="0" indent="0" algn="ctr">
              <a:buNone/>
            </a:pPr>
            <a:endParaRPr lang="en-GB" sz="2000"/>
          </a:p>
        </p:txBody>
      </p:sp>
      <p:sp>
        <p:nvSpPr>
          <p:cNvPr id="2" name="TextBox 1">
            <a:extLst>
              <a:ext uri="{FF2B5EF4-FFF2-40B4-BE49-F238E27FC236}">
                <a16:creationId xmlns:a16="http://schemas.microsoft.com/office/drawing/2014/main" id="{99FAEBDB-F794-6D13-EBF9-CE54AE11E12B}"/>
              </a:ext>
            </a:extLst>
          </p:cNvPr>
          <p:cNvSpPr txBox="1"/>
          <p:nvPr userDrawn="1"/>
        </p:nvSpPr>
        <p:spPr>
          <a:xfrm>
            <a:off x="-5445" y="-752924"/>
            <a:ext cx="12191998" cy="461665"/>
          </a:xfrm>
          <a:prstGeom prst="rect">
            <a:avLst/>
          </a:prstGeom>
          <a:noFill/>
        </p:spPr>
        <p:txBody>
          <a:bodyPr wrap="square" rtlCol="0">
            <a:spAutoFit/>
          </a:bodyPr>
          <a:lstStyle/>
          <a:p>
            <a:pPr algn="l"/>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Agenda</a:t>
            </a:r>
          </a:p>
        </p:txBody>
      </p:sp>
      <p:sp>
        <p:nvSpPr>
          <p:cNvPr id="4" name="Text Placeholder 3">
            <a:extLst>
              <a:ext uri="{FF2B5EF4-FFF2-40B4-BE49-F238E27FC236}">
                <a16:creationId xmlns:a16="http://schemas.microsoft.com/office/drawing/2014/main" id="{7665A10B-A29C-93C9-69AB-835759DF5714}"/>
              </a:ext>
            </a:extLst>
          </p:cNvPr>
          <p:cNvSpPr>
            <a:spLocks noGrp="1"/>
          </p:cNvSpPr>
          <p:nvPr>
            <p:ph type="body" sz="quarter" idx="12"/>
          </p:nvPr>
        </p:nvSpPr>
        <p:spPr>
          <a:xfrm>
            <a:off x="1849509" y="1406526"/>
            <a:ext cx="6850062" cy="811924"/>
          </a:xfrm>
          <a:prstGeom prst="rect">
            <a:avLst/>
          </a:prstGeom>
        </p:spPr>
        <p:txBody>
          <a:bodyPr anchor="ctr"/>
          <a:lstStyle>
            <a:lvl1pPr marL="0" indent="0">
              <a:buNone/>
              <a:defRPr b="1">
                <a:solidFill>
                  <a:srgbClr val="C00000"/>
                </a:solidFill>
              </a:defRPr>
            </a:lvl1pPr>
            <a:lvl2pPr marL="457200" indent="0">
              <a:buNone/>
              <a:defRPr/>
            </a:lvl2pPr>
          </a:lstStyle>
          <a:p>
            <a:pPr lvl="0"/>
            <a:r>
              <a:rPr lang="en-US"/>
              <a:t>Click to edit Master text styles</a:t>
            </a:r>
            <a:endParaRPr lang="en-GB"/>
          </a:p>
        </p:txBody>
      </p:sp>
      <p:sp>
        <p:nvSpPr>
          <p:cNvPr id="5" name="Text Placeholder 3">
            <a:extLst>
              <a:ext uri="{FF2B5EF4-FFF2-40B4-BE49-F238E27FC236}">
                <a16:creationId xmlns:a16="http://schemas.microsoft.com/office/drawing/2014/main" id="{137919F9-7BE9-73DA-B82D-0CABE572E3DA}"/>
              </a:ext>
            </a:extLst>
          </p:cNvPr>
          <p:cNvSpPr>
            <a:spLocks noGrp="1"/>
          </p:cNvSpPr>
          <p:nvPr>
            <p:ph type="body" sz="quarter" idx="13"/>
          </p:nvPr>
        </p:nvSpPr>
        <p:spPr>
          <a:xfrm>
            <a:off x="1849509" y="2307621"/>
            <a:ext cx="6850062" cy="811924"/>
          </a:xfrm>
          <a:prstGeom prst="rect">
            <a:avLst/>
          </a:prstGeom>
        </p:spPr>
        <p:txBody>
          <a:bodyPr anchor="ctr"/>
          <a:lstStyle>
            <a:lvl1pPr marL="0" indent="0">
              <a:buNone/>
              <a:defRPr b="1">
                <a:solidFill>
                  <a:srgbClr val="C00000"/>
                </a:solidFill>
              </a:defRPr>
            </a:lvl1pPr>
            <a:lvl2pPr marL="457200" indent="0">
              <a:buNone/>
              <a:defRPr/>
            </a:lvl2pPr>
          </a:lstStyle>
          <a:p>
            <a:pPr lvl="0"/>
            <a:r>
              <a:rPr lang="en-US"/>
              <a:t>Click to edit Master text styles</a:t>
            </a:r>
            <a:endParaRPr lang="en-GB"/>
          </a:p>
        </p:txBody>
      </p:sp>
      <p:sp>
        <p:nvSpPr>
          <p:cNvPr id="6" name="Text Placeholder 3">
            <a:extLst>
              <a:ext uri="{FF2B5EF4-FFF2-40B4-BE49-F238E27FC236}">
                <a16:creationId xmlns:a16="http://schemas.microsoft.com/office/drawing/2014/main" id="{505D590B-BCA5-DCF6-388C-7DEAD54E6CDC}"/>
              </a:ext>
            </a:extLst>
          </p:cNvPr>
          <p:cNvSpPr>
            <a:spLocks noGrp="1"/>
          </p:cNvSpPr>
          <p:nvPr>
            <p:ph type="body" sz="quarter" idx="14"/>
          </p:nvPr>
        </p:nvSpPr>
        <p:spPr>
          <a:xfrm>
            <a:off x="1849509" y="3208716"/>
            <a:ext cx="6850062" cy="811924"/>
          </a:xfrm>
          <a:prstGeom prst="rect">
            <a:avLst/>
          </a:prstGeom>
        </p:spPr>
        <p:txBody>
          <a:bodyPr anchor="ctr"/>
          <a:lstStyle>
            <a:lvl1pPr marL="0" indent="0">
              <a:buNone/>
              <a:defRPr b="1">
                <a:solidFill>
                  <a:srgbClr val="C00000"/>
                </a:solidFill>
              </a:defRPr>
            </a:lvl1pPr>
            <a:lvl2pPr marL="457200" indent="0">
              <a:buNone/>
              <a:defRPr/>
            </a:lvl2pPr>
          </a:lstStyle>
          <a:p>
            <a:pPr lvl="0"/>
            <a:r>
              <a:rPr lang="en-US"/>
              <a:t>Click to edit Master text styles</a:t>
            </a:r>
            <a:endParaRPr lang="en-GB"/>
          </a:p>
        </p:txBody>
      </p:sp>
      <p:sp>
        <p:nvSpPr>
          <p:cNvPr id="8" name="Text Placeholder 3">
            <a:extLst>
              <a:ext uri="{FF2B5EF4-FFF2-40B4-BE49-F238E27FC236}">
                <a16:creationId xmlns:a16="http://schemas.microsoft.com/office/drawing/2014/main" id="{E30F36D7-900B-4171-33FD-238A8FACC49B}"/>
              </a:ext>
            </a:extLst>
          </p:cNvPr>
          <p:cNvSpPr>
            <a:spLocks noGrp="1"/>
          </p:cNvSpPr>
          <p:nvPr>
            <p:ph type="body" sz="quarter" idx="15"/>
          </p:nvPr>
        </p:nvSpPr>
        <p:spPr>
          <a:xfrm>
            <a:off x="1849509" y="4109811"/>
            <a:ext cx="6850062" cy="811924"/>
          </a:xfrm>
          <a:prstGeom prst="rect">
            <a:avLst/>
          </a:prstGeom>
        </p:spPr>
        <p:txBody>
          <a:bodyPr anchor="ctr"/>
          <a:lstStyle>
            <a:lvl1pPr marL="0" indent="0">
              <a:buNone/>
              <a:defRPr b="1">
                <a:solidFill>
                  <a:srgbClr val="C00000"/>
                </a:solidFill>
              </a:defRPr>
            </a:lvl1pPr>
            <a:lvl2pPr marL="457200" indent="0">
              <a:buNone/>
              <a:defRPr/>
            </a:lvl2pPr>
          </a:lstStyle>
          <a:p>
            <a:pPr lvl="0"/>
            <a:r>
              <a:rPr lang="en-US"/>
              <a:t>Click to edit Master text styles</a:t>
            </a:r>
            <a:endParaRPr lang="en-GB"/>
          </a:p>
        </p:txBody>
      </p:sp>
    </p:spTree>
    <p:extLst>
      <p:ext uri="{BB962C8B-B14F-4D97-AF65-F5344CB8AC3E}">
        <p14:creationId xmlns:p14="http://schemas.microsoft.com/office/powerpoint/2010/main" val="35113373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Ico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F8AB201-04B3-CCF3-1652-6DF5EEAEE9A0}"/>
              </a:ext>
            </a:extLst>
          </p:cNvPr>
          <p:cNvSpPr/>
          <p:nvPr userDrawn="1"/>
        </p:nvSpPr>
        <p:spPr>
          <a:xfrm>
            <a:off x="9085849" y="1698252"/>
            <a:ext cx="2743199" cy="4279214"/>
          </a:xfrm>
          <a:prstGeom prst="rect">
            <a:avLst/>
          </a:prstGeom>
          <a:solidFill>
            <a:srgbClr val="F0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8AA1651-3E9B-7253-A004-34681604AB99}"/>
              </a:ext>
            </a:extLst>
          </p:cNvPr>
          <p:cNvSpPr/>
          <p:nvPr userDrawn="1"/>
        </p:nvSpPr>
        <p:spPr>
          <a:xfrm>
            <a:off x="6161027" y="1698253"/>
            <a:ext cx="2743199" cy="4279214"/>
          </a:xfrm>
          <a:prstGeom prst="rect">
            <a:avLst/>
          </a:prstGeom>
          <a:solidFill>
            <a:srgbClr val="F0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D6315D7-B5B9-992F-F791-5278ACBF33FB}"/>
              </a:ext>
            </a:extLst>
          </p:cNvPr>
          <p:cNvSpPr/>
          <p:nvPr userDrawn="1"/>
        </p:nvSpPr>
        <p:spPr>
          <a:xfrm>
            <a:off x="3276970" y="1698253"/>
            <a:ext cx="2743199" cy="4279214"/>
          </a:xfrm>
          <a:prstGeom prst="rect">
            <a:avLst/>
          </a:prstGeom>
          <a:solidFill>
            <a:srgbClr val="F0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B361384-7FED-A855-32EF-3F01CC4F676D}"/>
              </a:ext>
            </a:extLst>
          </p:cNvPr>
          <p:cNvSpPr/>
          <p:nvPr userDrawn="1"/>
        </p:nvSpPr>
        <p:spPr>
          <a:xfrm>
            <a:off x="379945" y="1698253"/>
            <a:ext cx="2743199" cy="4279214"/>
          </a:xfrm>
          <a:prstGeom prst="rect">
            <a:avLst/>
          </a:prstGeom>
          <a:solidFill>
            <a:srgbClr val="F0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3">
            <a:extLst>
              <a:ext uri="{FF2B5EF4-FFF2-40B4-BE49-F238E27FC236}">
                <a16:creationId xmlns:a16="http://schemas.microsoft.com/office/drawing/2014/main" id="{F375DCE2-8849-2338-F137-A0FA0C12E85E}"/>
              </a:ext>
            </a:extLst>
          </p:cNvPr>
          <p:cNvSpPr>
            <a:spLocks noGrp="1"/>
          </p:cNvSpPr>
          <p:nvPr>
            <p:ph type="title" hasCustomPrompt="1"/>
          </p:nvPr>
        </p:nvSpPr>
        <p:spPr>
          <a:xfrm>
            <a:off x="995623" y="323850"/>
            <a:ext cx="10200754" cy="1009650"/>
          </a:xfrm>
          <a:prstGeom prst="rect">
            <a:avLst/>
          </a:prstGeom>
        </p:spPr>
        <p:txBody>
          <a:bodyPr>
            <a:normAutofit fontScale="90000"/>
          </a:bodyPr>
          <a:lstStyle>
            <a:lvl1pPr>
              <a:defRPr>
                <a:solidFill>
                  <a:schemeClr val="tx1"/>
                </a:solidFill>
                <a:latin typeface="+mn-lt"/>
              </a:defRPr>
            </a:lvl1pPr>
          </a:lstStyle>
          <a:p>
            <a:r>
              <a:rPr lang="en-GB" sz="4000"/>
              <a:t>Click to add title</a:t>
            </a:r>
            <a:br>
              <a:rPr lang="en-GB"/>
            </a:br>
            <a:r>
              <a:rPr lang="en-GB" sz="2700">
                <a:latin typeface="Nunito Sans Black" pitchFamily="2" charset="0"/>
              </a:rPr>
              <a:t>Click to add subtitle</a:t>
            </a:r>
            <a:endParaRPr lang="en-GB">
              <a:latin typeface="Nunito Sans Black" pitchFamily="2" charset="0"/>
            </a:endParaRPr>
          </a:p>
        </p:txBody>
      </p:sp>
      <p:grpSp>
        <p:nvGrpSpPr>
          <p:cNvPr id="10" name="Group 9">
            <a:extLst>
              <a:ext uri="{FF2B5EF4-FFF2-40B4-BE49-F238E27FC236}">
                <a16:creationId xmlns:a16="http://schemas.microsoft.com/office/drawing/2014/main" id="{F6A76B0F-6619-E33F-A850-4480B7CEC1E8}"/>
              </a:ext>
            </a:extLst>
          </p:cNvPr>
          <p:cNvGrpSpPr/>
          <p:nvPr userDrawn="1"/>
        </p:nvGrpSpPr>
        <p:grpSpPr>
          <a:xfrm>
            <a:off x="1010255" y="1532083"/>
            <a:ext cx="1470664" cy="1470664"/>
            <a:chOff x="2392395" y="1311563"/>
            <a:chExt cx="1177344" cy="1177344"/>
          </a:xfrm>
        </p:grpSpPr>
        <p:sp>
          <p:nvSpPr>
            <p:cNvPr id="11" name="Oval 10">
              <a:extLst>
                <a:ext uri="{FF2B5EF4-FFF2-40B4-BE49-F238E27FC236}">
                  <a16:creationId xmlns:a16="http://schemas.microsoft.com/office/drawing/2014/main" id="{495F85FB-00DA-01D6-5F6C-B18B584F39A9}"/>
                </a:ext>
              </a:extLst>
            </p:cNvPr>
            <p:cNvSpPr/>
            <p:nvPr/>
          </p:nvSpPr>
          <p:spPr>
            <a:xfrm>
              <a:off x="2392395" y="1311563"/>
              <a:ext cx="1177344" cy="1177344"/>
            </a:xfrm>
            <a:prstGeom prst="ellipse">
              <a:avLst/>
            </a:prstGeom>
            <a:solidFill>
              <a:srgbClr val="B418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a:extLst>
                <a:ext uri="{FF2B5EF4-FFF2-40B4-BE49-F238E27FC236}">
                  <a16:creationId xmlns:a16="http://schemas.microsoft.com/office/drawing/2014/main" id="{8E4B6050-FA0B-F9F5-1F6E-19A6C63A90A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15672" y="1572359"/>
              <a:ext cx="730791" cy="415989"/>
            </a:xfrm>
            <a:prstGeom prst="rect">
              <a:avLst/>
            </a:prstGeom>
          </p:spPr>
        </p:pic>
        <p:sp>
          <p:nvSpPr>
            <p:cNvPr id="13" name="Rectangle 12">
              <a:extLst>
                <a:ext uri="{FF2B5EF4-FFF2-40B4-BE49-F238E27FC236}">
                  <a16:creationId xmlns:a16="http://schemas.microsoft.com/office/drawing/2014/main" id="{1C24466E-F51B-75C5-FD53-4747B836558C}"/>
                </a:ext>
              </a:extLst>
            </p:cNvPr>
            <p:cNvSpPr/>
            <p:nvPr/>
          </p:nvSpPr>
          <p:spPr>
            <a:xfrm>
              <a:off x="2707598" y="2081800"/>
              <a:ext cx="546938" cy="221752"/>
            </a:xfrm>
            <a:prstGeom prst="rect">
              <a:avLst/>
            </a:prstGeom>
          </p:spPr>
          <p:txBody>
            <a:bodyPr wrap="non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1"/>
                  </a:solidFill>
                  <a:effectLst/>
                  <a:uLnTx/>
                  <a:uFillTx/>
                  <a:ea typeface="+mn-ea"/>
                  <a:cs typeface="Arial"/>
                </a:rPr>
                <a:t>People</a:t>
              </a:r>
              <a:endParaRPr kumimoji="0" lang="en-GB" sz="2400" b="1" i="0" u="none" strike="noStrike" kern="1200" cap="none" spc="0" normalizeH="0" baseline="0" noProof="0">
                <a:ln>
                  <a:noFill/>
                </a:ln>
                <a:solidFill>
                  <a:schemeClr val="bg1"/>
                </a:solidFill>
                <a:effectLst/>
                <a:uLnTx/>
                <a:uFillTx/>
                <a:ea typeface="+mn-ea"/>
                <a:cs typeface="Arial"/>
              </a:endParaRPr>
            </a:p>
          </p:txBody>
        </p:sp>
      </p:grpSp>
      <p:sp>
        <p:nvSpPr>
          <p:cNvPr id="14" name="TextBox 13">
            <a:extLst>
              <a:ext uri="{FF2B5EF4-FFF2-40B4-BE49-F238E27FC236}">
                <a16:creationId xmlns:a16="http://schemas.microsoft.com/office/drawing/2014/main" id="{64BEDDDC-9291-0B4C-2B39-E96FF478333A}"/>
              </a:ext>
            </a:extLst>
          </p:cNvPr>
          <p:cNvSpPr txBox="1"/>
          <p:nvPr userDrawn="1"/>
        </p:nvSpPr>
        <p:spPr>
          <a:xfrm>
            <a:off x="3265054" y="3168917"/>
            <a:ext cx="2743200" cy="30777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a:ln>
                  <a:noFill/>
                </a:ln>
                <a:solidFill>
                  <a:srgbClr val="5C5756"/>
                </a:solidFill>
                <a:effectLst/>
                <a:uLnTx/>
                <a:uFillTx/>
                <a:ea typeface="+mn-ea"/>
                <a:cs typeface="+mn-cs"/>
              </a:rPr>
              <a:t>Click to edit text</a:t>
            </a:r>
          </a:p>
        </p:txBody>
      </p:sp>
      <p:grpSp>
        <p:nvGrpSpPr>
          <p:cNvPr id="15" name="Group 14">
            <a:extLst>
              <a:ext uri="{FF2B5EF4-FFF2-40B4-BE49-F238E27FC236}">
                <a16:creationId xmlns:a16="http://schemas.microsoft.com/office/drawing/2014/main" id="{9403E522-BE6E-B5AA-0A8E-64062662CA72}"/>
              </a:ext>
            </a:extLst>
          </p:cNvPr>
          <p:cNvGrpSpPr/>
          <p:nvPr userDrawn="1"/>
        </p:nvGrpSpPr>
        <p:grpSpPr>
          <a:xfrm>
            <a:off x="3901322" y="1532083"/>
            <a:ext cx="1470664" cy="1470664"/>
            <a:chOff x="3699317" y="1532083"/>
            <a:chExt cx="1177344" cy="1177344"/>
          </a:xfrm>
        </p:grpSpPr>
        <p:grpSp>
          <p:nvGrpSpPr>
            <p:cNvPr id="16" name="Group 15">
              <a:extLst>
                <a:ext uri="{FF2B5EF4-FFF2-40B4-BE49-F238E27FC236}">
                  <a16:creationId xmlns:a16="http://schemas.microsoft.com/office/drawing/2014/main" id="{CAFF1BB2-9A3A-3A4F-0CB0-853CBFBE4F82}"/>
                </a:ext>
              </a:extLst>
            </p:cNvPr>
            <p:cNvGrpSpPr/>
            <p:nvPr/>
          </p:nvGrpSpPr>
          <p:grpSpPr>
            <a:xfrm>
              <a:off x="3699317" y="1532083"/>
              <a:ext cx="1177344" cy="1177344"/>
              <a:chOff x="2392395" y="1311563"/>
              <a:chExt cx="1177344" cy="1177344"/>
            </a:xfrm>
          </p:grpSpPr>
          <p:sp>
            <p:nvSpPr>
              <p:cNvPr id="18" name="Oval 17">
                <a:extLst>
                  <a:ext uri="{FF2B5EF4-FFF2-40B4-BE49-F238E27FC236}">
                    <a16:creationId xmlns:a16="http://schemas.microsoft.com/office/drawing/2014/main" id="{C1F2A22B-FBA1-1C28-0C89-D32D2ECB08FA}"/>
                  </a:ext>
                </a:extLst>
              </p:cNvPr>
              <p:cNvSpPr/>
              <p:nvPr/>
            </p:nvSpPr>
            <p:spPr>
              <a:xfrm>
                <a:off x="2392395" y="1311563"/>
                <a:ext cx="1177344" cy="1177344"/>
              </a:xfrm>
              <a:prstGeom prst="ellipse">
                <a:avLst/>
              </a:prstGeom>
              <a:solidFill>
                <a:srgbClr val="B418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70891CF5-F7B1-159D-7605-43420366AC07}"/>
                  </a:ext>
                </a:extLst>
              </p:cNvPr>
              <p:cNvSpPr/>
              <p:nvPr/>
            </p:nvSpPr>
            <p:spPr>
              <a:xfrm>
                <a:off x="2681291" y="2084977"/>
                <a:ext cx="599552" cy="221752"/>
              </a:xfrm>
              <a:prstGeom prst="rect">
                <a:avLst/>
              </a:prstGeom>
            </p:spPr>
            <p:txBody>
              <a:bodyPr wrap="non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1"/>
                    </a:solidFill>
                    <a:effectLst/>
                    <a:uLnTx/>
                    <a:uFillTx/>
                    <a:ea typeface="+mn-ea"/>
                    <a:cs typeface="Arial"/>
                  </a:rPr>
                  <a:t>Product</a:t>
                </a:r>
                <a:endParaRPr kumimoji="0" lang="en-GB" sz="2400" b="1" i="0" u="none" strike="noStrike" kern="1200" cap="none" spc="0" normalizeH="0" baseline="0" noProof="0">
                  <a:ln>
                    <a:noFill/>
                  </a:ln>
                  <a:solidFill>
                    <a:schemeClr val="bg1"/>
                  </a:solidFill>
                  <a:effectLst/>
                  <a:uLnTx/>
                  <a:uFillTx/>
                  <a:ea typeface="+mn-ea"/>
                  <a:cs typeface="Arial"/>
                </a:endParaRPr>
              </a:p>
            </p:txBody>
          </p:sp>
        </p:grpSp>
        <p:pic>
          <p:nvPicPr>
            <p:cNvPr id="17" name="Graphic 16">
              <a:extLst>
                <a:ext uri="{FF2B5EF4-FFF2-40B4-BE49-F238E27FC236}">
                  <a16:creationId xmlns:a16="http://schemas.microsoft.com/office/drawing/2014/main" id="{AE4B3E91-A7D0-EE22-7870-32924FC2D6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64776" y="1723998"/>
              <a:ext cx="639786" cy="502689"/>
            </a:xfrm>
            <a:prstGeom prst="rect">
              <a:avLst/>
            </a:prstGeom>
          </p:spPr>
        </p:pic>
      </p:grpSp>
      <p:sp>
        <p:nvSpPr>
          <p:cNvPr id="20" name="TextBox 19">
            <a:extLst>
              <a:ext uri="{FF2B5EF4-FFF2-40B4-BE49-F238E27FC236}">
                <a16:creationId xmlns:a16="http://schemas.microsoft.com/office/drawing/2014/main" id="{DC8DCC7C-E950-C93F-A4A5-652D54CFB253}"/>
              </a:ext>
            </a:extLst>
          </p:cNvPr>
          <p:cNvSpPr txBox="1"/>
          <p:nvPr userDrawn="1"/>
        </p:nvSpPr>
        <p:spPr>
          <a:xfrm>
            <a:off x="6156121" y="3168917"/>
            <a:ext cx="2743200" cy="30777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a:ln>
                  <a:noFill/>
                </a:ln>
                <a:solidFill>
                  <a:srgbClr val="5C5756"/>
                </a:solidFill>
                <a:effectLst/>
                <a:uLnTx/>
                <a:uFillTx/>
                <a:ea typeface="+mn-ea"/>
                <a:cs typeface="+mn-cs"/>
              </a:rPr>
              <a:t>Click to edit text</a:t>
            </a:r>
          </a:p>
        </p:txBody>
      </p:sp>
      <p:grpSp>
        <p:nvGrpSpPr>
          <p:cNvPr id="21" name="Group 20">
            <a:extLst>
              <a:ext uri="{FF2B5EF4-FFF2-40B4-BE49-F238E27FC236}">
                <a16:creationId xmlns:a16="http://schemas.microsoft.com/office/drawing/2014/main" id="{1C3AEBD2-F6E7-9176-C0FB-9E0608A6C958}"/>
              </a:ext>
            </a:extLst>
          </p:cNvPr>
          <p:cNvGrpSpPr/>
          <p:nvPr userDrawn="1"/>
        </p:nvGrpSpPr>
        <p:grpSpPr>
          <a:xfrm>
            <a:off x="6792389" y="1532083"/>
            <a:ext cx="1470664" cy="1470664"/>
            <a:chOff x="4918656" y="1412201"/>
            <a:chExt cx="1177344" cy="1177344"/>
          </a:xfrm>
        </p:grpSpPr>
        <p:grpSp>
          <p:nvGrpSpPr>
            <p:cNvPr id="22" name="Group 21">
              <a:extLst>
                <a:ext uri="{FF2B5EF4-FFF2-40B4-BE49-F238E27FC236}">
                  <a16:creationId xmlns:a16="http://schemas.microsoft.com/office/drawing/2014/main" id="{E17DCD73-BB55-977B-2805-F042098BC5F2}"/>
                </a:ext>
              </a:extLst>
            </p:cNvPr>
            <p:cNvGrpSpPr/>
            <p:nvPr/>
          </p:nvGrpSpPr>
          <p:grpSpPr>
            <a:xfrm>
              <a:off x="4918656" y="1412201"/>
              <a:ext cx="1177344" cy="1177344"/>
              <a:chOff x="2392395" y="1311563"/>
              <a:chExt cx="1177344" cy="1177344"/>
            </a:xfrm>
          </p:grpSpPr>
          <p:sp>
            <p:nvSpPr>
              <p:cNvPr id="24" name="Oval 23">
                <a:extLst>
                  <a:ext uri="{FF2B5EF4-FFF2-40B4-BE49-F238E27FC236}">
                    <a16:creationId xmlns:a16="http://schemas.microsoft.com/office/drawing/2014/main" id="{DF136AE3-EF55-2284-E79B-238AC675569C}"/>
                  </a:ext>
                </a:extLst>
              </p:cNvPr>
              <p:cNvSpPr/>
              <p:nvPr/>
            </p:nvSpPr>
            <p:spPr>
              <a:xfrm>
                <a:off x="2392395" y="1311563"/>
                <a:ext cx="1177344" cy="1177344"/>
              </a:xfrm>
              <a:prstGeom prst="ellipse">
                <a:avLst/>
              </a:prstGeom>
              <a:solidFill>
                <a:srgbClr val="B418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C0B94A82-CC38-F54A-DAF0-CE6865700CB2}"/>
                  </a:ext>
                </a:extLst>
              </p:cNvPr>
              <p:cNvSpPr/>
              <p:nvPr/>
            </p:nvSpPr>
            <p:spPr>
              <a:xfrm>
                <a:off x="2610068" y="1979204"/>
                <a:ext cx="741998" cy="369587"/>
              </a:xfrm>
              <a:prstGeom prst="rect">
                <a:avLst/>
              </a:prstGeom>
            </p:spPr>
            <p:txBody>
              <a:bodyPr wrap="non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1"/>
                    </a:solidFill>
                    <a:effectLst/>
                    <a:uLnTx/>
                    <a:uFillTx/>
                    <a:ea typeface="+mn-ea"/>
                    <a:cs typeface="Arial"/>
                  </a:rPr>
                  <a:t>Sales and </a:t>
                </a:r>
                <a:br>
                  <a:rPr kumimoji="0" lang="en-GB" sz="1200" b="1" i="0" u="none" strike="noStrike" kern="1200" cap="none" spc="0" normalizeH="0" baseline="0" noProof="0">
                    <a:ln>
                      <a:noFill/>
                    </a:ln>
                    <a:solidFill>
                      <a:schemeClr val="bg1"/>
                    </a:solidFill>
                    <a:effectLst/>
                    <a:uLnTx/>
                    <a:uFillTx/>
                    <a:ea typeface="+mn-ea"/>
                    <a:cs typeface="Arial"/>
                  </a:rPr>
                </a:br>
                <a:r>
                  <a:rPr kumimoji="0" lang="en-GB" sz="1200" b="1" i="0" u="none" strike="noStrike" kern="1200" cap="none" spc="0" normalizeH="0" baseline="0" noProof="0">
                    <a:ln>
                      <a:noFill/>
                    </a:ln>
                    <a:solidFill>
                      <a:schemeClr val="bg1"/>
                    </a:solidFill>
                    <a:effectLst/>
                    <a:uLnTx/>
                    <a:uFillTx/>
                    <a:ea typeface="+mn-ea"/>
                    <a:cs typeface="Arial"/>
                  </a:rPr>
                  <a:t>Marketing</a:t>
                </a:r>
                <a:endParaRPr kumimoji="0" lang="en-GB" sz="2400" b="1" i="0" u="none" strike="noStrike" kern="1200" cap="none" spc="0" normalizeH="0" baseline="0" noProof="0">
                  <a:ln>
                    <a:noFill/>
                  </a:ln>
                  <a:solidFill>
                    <a:schemeClr val="bg1"/>
                  </a:solidFill>
                  <a:effectLst/>
                  <a:uLnTx/>
                  <a:uFillTx/>
                  <a:ea typeface="+mn-ea"/>
                  <a:cs typeface="Arial"/>
                </a:endParaRPr>
              </a:p>
            </p:txBody>
          </p:sp>
        </p:grpSp>
        <p:pic>
          <p:nvPicPr>
            <p:cNvPr id="23" name="Graphic 22">
              <a:extLst>
                <a:ext uri="{FF2B5EF4-FFF2-40B4-BE49-F238E27FC236}">
                  <a16:creationId xmlns:a16="http://schemas.microsoft.com/office/drawing/2014/main" id="{5B60B206-7772-5661-285E-90FA269003B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40627" y="1545229"/>
              <a:ext cx="533400" cy="495300"/>
            </a:xfrm>
            <a:prstGeom prst="rect">
              <a:avLst/>
            </a:prstGeom>
          </p:spPr>
        </p:pic>
      </p:grpSp>
      <p:sp>
        <p:nvSpPr>
          <p:cNvPr id="26" name="TextBox 25">
            <a:extLst>
              <a:ext uri="{FF2B5EF4-FFF2-40B4-BE49-F238E27FC236}">
                <a16:creationId xmlns:a16="http://schemas.microsoft.com/office/drawing/2014/main" id="{2FDAFB6C-8FEC-62F0-750B-8E1C642C187A}"/>
              </a:ext>
            </a:extLst>
          </p:cNvPr>
          <p:cNvSpPr txBox="1"/>
          <p:nvPr userDrawn="1"/>
        </p:nvSpPr>
        <p:spPr>
          <a:xfrm>
            <a:off x="9047188" y="3168917"/>
            <a:ext cx="2743200" cy="30777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a:ln>
                  <a:noFill/>
                </a:ln>
                <a:solidFill>
                  <a:srgbClr val="5C5756"/>
                </a:solidFill>
                <a:effectLst/>
                <a:uLnTx/>
                <a:uFillTx/>
                <a:ea typeface="+mn-ea"/>
                <a:cs typeface="+mn-cs"/>
              </a:rPr>
              <a:t>Click to edit text</a:t>
            </a:r>
          </a:p>
        </p:txBody>
      </p:sp>
      <p:grpSp>
        <p:nvGrpSpPr>
          <p:cNvPr id="27" name="Group 26">
            <a:extLst>
              <a:ext uri="{FF2B5EF4-FFF2-40B4-BE49-F238E27FC236}">
                <a16:creationId xmlns:a16="http://schemas.microsoft.com/office/drawing/2014/main" id="{6537278E-58DA-951C-4924-195A40BD8D38}"/>
              </a:ext>
            </a:extLst>
          </p:cNvPr>
          <p:cNvGrpSpPr/>
          <p:nvPr userDrawn="1"/>
        </p:nvGrpSpPr>
        <p:grpSpPr>
          <a:xfrm>
            <a:off x="9683456" y="1532083"/>
            <a:ext cx="1470664" cy="1470664"/>
            <a:chOff x="8403342" y="3226041"/>
            <a:chExt cx="1177344" cy="1177344"/>
          </a:xfrm>
        </p:grpSpPr>
        <p:grpSp>
          <p:nvGrpSpPr>
            <p:cNvPr id="28" name="Group 27">
              <a:extLst>
                <a:ext uri="{FF2B5EF4-FFF2-40B4-BE49-F238E27FC236}">
                  <a16:creationId xmlns:a16="http://schemas.microsoft.com/office/drawing/2014/main" id="{F49DA786-98A8-A64D-1616-C8E741127F4A}"/>
                </a:ext>
              </a:extLst>
            </p:cNvPr>
            <p:cNvGrpSpPr/>
            <p:nvPr/>
          </p:nvGrpSpPr>
          <p:grpSpPr>
            <a:xfrm>
              <a:off x="8403342" y="3226041"/>
              <a:ext cx="1177344" cy="1177344"/>
              <a:chOff x="2392395" y="1311563"/>
              <a:chExt cx="1177344" cy="1177344"/>
            </a:xfrm>
          </p:grpSpPr>
          <p:sp>
            <p:nvSpPr>
              <p:cNvPr id="30" name="Oval 29">
                <a:extLst>
                  <a:ext uri="{FF2B5EF4-FFF2-40B4-BE49-F238E27FC236}">
                    <a16:creationId xmlns:a16="http://schemas.microsoft.com/office/drawing/2014/main" id="{7CE67E41-26E1-ABFD-68C4-CF61A3C2817F}"/>
                  </a:ext>
                </a:extLst>
              </p:cNvPr>
              <p:cNvSpPr/>
              <p:nvPr/>
            </p:nvSpPr>
            <p:spPr>
              <a:xfrm>
                <a:off x="2392395" y="1311563"/>
                <a:ext cx="1177344" cy="1177344"/>
              </a:xfrm>
              <a:prstGeom prst="ellipse">
                <a:avLst/>
              </a:prstGeom>
              <a:solidFill>
                <a:srgbClr val="B418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D4E0DD3A-6A5C-1DAF-176D-7DAD84D42BB3}"/>
                  </a:ext>
                </a:extLst>
              </p:cNvPr>
              <p:cNvSpPr/>
              <p:nvPr/>
            </p:nvSpPr>
            <p:spPr>
              <a:xfrm>
                <a:off x="2558095" y="1986013"/>
                <a:ext cx="845944" cy="369587"/>
              </a:xfrm>
              <a:prstGeom prst="rect">
                <a:avLst/>
              </a:prstGeom>
            </p:spPr>
            <p:txBody>
              <a:bodyPr wrap="non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bg1"/>
                    </a:solidFill>
                    <a:effectLst/>
                    <a:uLnTx/>
                    <a:uFillTx/>
                    <a:ea typeface="+mn-ea"/>
                    <a:cs typeface="Arial"/>
                  </a:rPr>
                  <a:t>Technology </a:t>
                </a:r>
                <a:br>
                  <a:rPr kumimoji="0" lang="en-GB" sz="1200" b="1" i="0" u="none" strike="noStrike" kern="1200" cap="none" spc="0" normalizeH="0" baseline="0" noProof="0">
                    <a:ln>
                      <a:noFill/>
                    </a:ln>
                    <a:solidFill>
                      <a:schemeClr val="bg1"/>
                    </a:solidFill>
                    <a:effectLst/>
                    <a:uLnTx/>
                    <a:uFillTx/>
                    <a:ea typeface="+mn-ea"/>
                    <a:cs typeface="Arial"/>
                  </a:rPr>
                </a:br>
                <a:r>
                  <a:rPr kumimoji="0" lang="en-GB" sz="1200" b="1" i="0" u="none" strike="noStrike" kern="1200" cap="none" spc="0" normalizeH="0" baseline="0" noProof="0">
                    <a:ln>
                      <a:noFill/>
                    </a:ln>
                    <a:solidFill>
                      <a:schemeClr val="bg1"/>
                    </a:solidFill>
                    <a:effectLst/>
                    <a:uLnTx/>
                    <a:uFillTx/>
                    <a:ea typeface="+mn-ea"/>
                    <a:cs typeface="Arial"/>
                  </a:rPr>
                  <a:t>and data</a:t>
                </a:r>
                <a:endParaRPr kumimoji="0" lang="en-GB" sz="2400" b="1" i="0" u="none" strike="noStrike" kern="1200" cap="none" spc="0" normalizeH="0" baseline="0" noProof="0">
                  <a:ln>
                    <a:noFill/>
                  </a:ln>
                  <a:solidFill>
                    <a:schemeClr val="bg1"/>
                  </a:solidFill>
                  <a:effectLst/>
                  <a:uLnTx/>
                  <a:uFillTx/>
                  <a:ea typeface="+mn-ea"/>
                  <a:cs typeface="Arial"/>
                </a:endParaRPr>
              </a:p>
            </p:txBody>
          </p:sp>
        </p:grpSp>
        <p:pic>
          <p:nvPicPr>
            <p:cNvPr id="29" name="Graphic 28">
              <a:extLst>
                <a:ext uri="{FF2B5EF4-FFF2-40B4-BE49-F238E27FC236}">
                  <a16:creationId xmlns:a16="http://schemas.microsoft.com/office/drawing/2014/main" id="{F9CD4DF4-060B-4EE3-35D8-79C790C2E70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82464" y="3373982"/>
              <a:ext cx="419100" cy="495300"/>
            </a:xfrm>
            <a:prstGeom prst="rect">
              <a:avLst/>
            </a:prstGeom>
          </p:spPr>
        </p:pic>
      </p:grpSp>
      <p:sp>
        <p:nvSpPr>
          <p:cNvPr id="32" name="Text Placeholder 2">
            <a:extLst>
              <a:ext uri="{FF2B5EF4-FFF2-40B4-BE49-F238E27FC236}">
                <a16:creationId xmlns:a16="http://schemas.microsoft.com/office/drawing/2014/main" id="{7B6574DD-838E-CE8B-7FF0-80526E646060}"/>
              </a:ext>
            </a:extLst>
          </p:cNvPr>
          <p:cNvSpPr>
            <a:spLocks noGrp="1"/>
          </p:cNvSpPr>
          <p:nvPr>
            <p:ph type="body" sz="quarter" idx="13"/>
          </p:nvPr>
        </p:nvSpPr>
        <p:spPr>
          <a:xfrm>
            <a:off x="990600" y="6203156"/>
            <a:ext cx="6562845" cy="539750"/>
          </a:xfrm>
          <a:prstGeom prst="rect">
            <a:avLst/>
          </a:prstGeom>
        </p:spPr>
        <p:txBody>
          <a:bodyPr anchor="ctr"/>
          <a:lstStyle>
            <a:lvl1pPr marL="0" indent="0">
              <a:buNone/>
              <a:defRPr sz="1400">
                <a:solidFill>
                  <a:schemeClr val="accent2"/>
                </a:solidFill>
              </a:defRPr>
            </a:lvl1pPr>
          </a:lstStyle>
          <a:p>
            <a:endParaRPr lang="en-GB"/>
          </a:p>
        </p:txBody>
      </p:sp>
      <p:sp>
        <p:nvSpPr>
          <p:cNvPr id="33" name="TextBox 32">
            <a:extLst>
              <a:ext uri="{FF2B5EF4-FFF2-40B4-BE49-F238E27FC236}">
                <a16:creationId xmlns:a16="http://schemas.microsoft.com/office/drawing/2014/main" id="{0DA328DE-3A13-0C26-B8F4-E0198F418053}"/>
              </a:ext>
            </a:extLst>
          </p:cNvPr>
          <p:cNvSpPr txBox="1"/>
          <p:nvPr userDrawn="1"/>
        </p:nvSpPr>
        <p:spPr>
          <a:xfrm>
            <a:off x="408795" y="3176730"/>
            <a:ext cx="2720307" cy="30777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a:ln>
                  <a:noFill/>
                </a:ln>
                <a:solidFill>
                  <a:srgbClr val="5C5756"/>
                </a:solidFill>
                <a:effectLst/>
                <a:uLnTx/>
                <a:uFillTx/>
                <a:ea typeface="+mn-ea"/>
                <a:cs typeface="+mn-cs"/>
              </a:rPr>
              <a:t>Click to edit text</a:t>
            </a:r>
          </a:p>
        </p:txBody>
      </p:sp>
    </p:spTree>
    <p:extLst>
      <p:ext uri="{BB962C8B-B14F-4D97-AF65-F5344CB8AC3E}">
        <p14:creationId xmlns:p14="http://schemas.microsoft.com/office/powerpoint/2010/main" val="2791578874"/>
      </p:ext>
    </p:extLst>
  </p:cSld>
  <p:clrMapOvr>
    <a:masterClrMapping/>
  </p:clrMapOvr>
  <p:extLst>
    <p:ext uri="{DCECCB84-F9BA-43D5-87BE-67443E8EF086}">
      <p15:sldGuideLst xmlns:p15="http://schemas.microsoft.com/office/powerpoint/2012/main">
        <p15:guide id="1" orient="horz" pos="2047"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Section slide_Pictu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A4CE71-C69C-FB50-4415-66D6F77676D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490" t="7836" r="7490" b="7836"/>
          <a:stretch/>
        </p:blipFill>
        <p:spPr>
          <a:xfrm flipH="1">
            <a:off x="-7" y="0"/>
            <a:ext cx="12207969" cy="6864531"/>
          </a:xfrm>
          <a:prstGeom prst="rect">
            <a:avLst/>
          </a:prstGeom>
        </p:spPr>
      </p:pic>
      <p:pic>
        <p:nvPicPr>
          <p:cNvPr id="4" name="Picture 3">
            <a:extLst>
              <a:ext uri="{FF2B5EF4-FFF2-40B4-BE49-F238E27FC236}">
                <a16:creationId xmlns:a16="http://schemas.microsoft.com/office/drawing/2014/main" id="{FD4D473F-4DE2-E824-99AE-36B85687D359}"/>
              </a:ext>
            </a:extLst>
          </p:cNvPr>
          <p:cNvPicPr>
            <a:picLocks noChangeAspect="1"/>
          </p:cNvPicPr>
          <p:nvPr userDrawn="1"/>
        </p:nvPicPr>
        <p:blipFill>
          <a:blip r:embed="rId4">
            <a:extLst>
              <a:ext uri="{28A0092B-C50C-407E-A947-70E740481C1C}">
                <a14:useLocalDpi xmlns:a14="http://schemas.microsoft.com/office/drawing/2010/main" val="0"/>
              </a:ext>
            </a:extLst>
          </a:blip>
          <a:srcRect t="133" b="133"/>
          <a:stretch/>
        </p:blipFill>
        <p:spPr>
          <a:xfrm rot="10800000" flipH="1" flipV="1">
            <a:off x="0" y="6531"/>
            <a:ext cx="12207969" cy="6858000"/>
          </a:xfrm>
          <a:prstGeom prst="rect">
            <a:avLst/>
          </a:prstGeom>
        </p:spPr>
      </p:pic>
      <p:sp>
        <p:nvSpPr>
          <p:cNvPr id="6" name="TextBox 5">
            <a:extLst>
              <a:ext uri="{FF2B5EF4-FFF2-40B4-BE49-F238E27FC236}">
                <a16:creationId xmlns:a16="http://schemas.microsoft.com/office/drawing/2014/main" id="{DD34EF08-7CBC-9A63-DD14-3A41D5251600}"/>
              </a:ext>
            </a:extLst>
          </p:cNvPr>
          <p:cNvSpPr txBox="1"/>
          <p:nvPr userDrawn="1"/>
        </p:nvSpPr>
        <p:spPr>
          <a:xfrm>
            <a:off x="-5446" y="-772161"/>
            <a:ext cx="121919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Section Slide – default image</a:t>
            </a:r>
          </a:p>
        </p:txBody>
      </p:sp>
      <p:sp>
        <p:nvSpPr>
          <p:cNvPr id="7" name="TextBox 6">
            <a:extLst>
              <a:ext uri="{FF2B5EF4-FFF2-40B4-BE49-F238E27FC236}">
                <a16:creationId xmlns:a16="http://schemas.microsoft.com/office/drawing/2014/main" id="{EFCC2F06-B239-E478-E457-92D5D7F1EF2D}"/>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solidFill>
                <a:effectLst/>
                <a:uLnTx/>
                <a:uFillTx/>
              </a:rPr>
              <a:t>© 2024 Wilmington PLC. All rights reserved.</a:t>
            </a:r>
          </a:p>
        </p:txBody>
      </p:sp>
      <p:pic>
        <p:nvPicPr>
          <p:cNvPr id="9" name="Picture 8">
            <a:extLst>
              <a:ext uri="{FF2B5EF4-FFF2-40B4-BE49-F238E27FC236}">
                <a16:creationId xmlns:a16="http://schemas.microsoft.com/office/drawing/2014/main" id="{716EE1AC-CEAF-532D-554E-59008172CA6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956544" y="5939378"/>
            <a:ext cx="2158375" cy="614657"/>
          </a:xfrm>
          <a:prstGeom prst="rect">
            <a:avLst/>
          </a:prstGeom>
        </p:spPr>
      </p:pic>
      <p:sp>
        <p:nvSpPr>
          <p:cNvPr id="13" name="Text Placeholder 12">
            <a:extLst>
              <a:ext uri="{FF2B5EF4-FFF2-40B4-BE49-F238E27FC236}">
                <a16:creationId xmlns:a16="http://schemas.microsoft.com/office/drawing/2014/main" id="{35C29E57-84C5-CF45-BE1C-3F9B32B5CA0E}"/>
              </a:ext>
            </a:extLst>
          </p:cNvPr>
          <p:cNvSpPr>
            <a:spLocks noGrp="1"/>
          </p:cNvSpPr>
          <p:nvPr>
            <p:ph type="body" sz="quarter" idx="11" hasCustomPrompt="1"/>
          </p:nvPr>
        </p:nvSpPr>
        <p:spPr>
          <a:xfrm>
            <a:off x="717875" y="4558253"/>
            <a:ext cx="4749069" cy="1381125"/>
          </a:xfrm>
          <a:prstGeom prst="rect">
            <a:avLst/>
          </a:prstGeom>
        </p:spPr>
        <p:txBody>
          <a:bodyPr/>
          <a:lstStyle>
            <a:lvl1pPr marL="0" indent="0">
              <a:lnSpc>
                <a:spcPct val="100000"/>
              </a:lnSpc>
              <a:spcBef>
                <a:spcPts val="0"/>
              </a:spcBef>
              <a:spcAft>
                <a:spcPts val="600"/>
              </a:spcAft>
              <a:buNone/>
              <a:defRPr sz="3600" b="0">
                <a:solidFill>
                  <a:schemeClr val="bg1"/>
                </a:solidFill>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Click to edit Title</a:t>
            </a:r>
            <a:endParaRPr lang="en-GB"/>
          </a:p>
        </p:txBody>
      </p:sp>
    </p:spTree>
    <p:custDataLst>
      <p:tags r:id="rId1"/>
    </p:custDataLst>
    <p:extLst>
      <p:ext uri="{BB962C8B-B14F-4D97-AF65-F5344CB8AC3E}">
        <p14:creationId xmlns:p14="http://schemas.microsoft.com/office/powerpoint/2010/main" val="997185011"/>
      </p:ext>
    </p:extLst>
  </p:cSld>
  <p:clrMapOvr>
    <a:masterClrMapping/>
  </p:clrMapOvr>
  <p:extLst>
    <p:ext uri="{DCECCB84-F9BA-43D5-87BE-67443E8EF086}">
      <p15:sldGuideLst xmlns:p15="http://schemas.microsoft.com/office/powerpoint/2012/main">
        <p15:guide id="1" orient="horz" pos="4320">
          <p15:clr>
            <a:srgbClr val="FBAE40"/>
          </p15:clr>
        </p15:guide>
        <p15:guide id="2" orient="horz">
          <p15:clr>
            <a:srgbClr val="FBAE40"/>
          </p15:clr>
        </p15:guide>
        <p15:guide id="3" pos="7680">
          <p15:clr>
            <a:srgbClr val="FBAE40"/>
          </p15:clr>
        </p15:guide>
        <p15:guide id="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Section slide_Pictur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4D473F-4DE2-E824-99AE-36B85687D359}"/>
              </a:ext>
            </a:extLst>
          </p:cNvPr>
          <p:cNvPicPr>
            <a:picLocks noChangeAspect="1"/>
          </p:cNvPicPr>
          <p:nvPr userDrawn="1"/>
        </p:nvPicPr>
        <p:blipFill>
          <a:blip r:embed="rId3">
            <a:extLst>
              <a:ext uri="{28A0092B-C50C-407E-A947-70E740481C1C}">
                <a14:useLocalDpi xmlns:a14="http://schemas.microsoft.com/office/drawing/2010/main" val="0"/>
              </a:ext>
            </a:extLst>
          </a:blip>
          <a:srcRect t="133" b="133"/>
          <a:stretch/>
        </p:blipFill>
        <p:spPr>
          <a:xfrm rot="10800000" flipH="1" flipV="1">
            <a:off x="0" y="6531"/>
            <a:ext cx="12207969" cy="6858000"/>
          </a:xfrm>
          <a:prstGeom prst="rect">
            <a:avLst/>
          </a:prstGeom>
        </p:spPr>
      </p:pic>
      <p:sp>
        <p:nvSpPr>
          <p:cNvPr id="6" name="TextBox 5">
            <a:extLst>
              <a:ext uri="{FF2B5EF4-FFF2-40B4-BE49-F238E27FC236}">
                <a16:creationId xmlns:a16="http://schemas.microsoft.com/office/drawing/2014/main" id="{DD34EF08-7CBC-9A63-DD14-3A41D5251600}"/>
              </a:ext>
            </a:extLst>
          </p:cNvPr>
          <p:cNvSpPr txBox="1"/>
          <p:nvPr userDrawn="1"/>
        </p:nvSpPr>
        <p:spPr>
          <a:xfrm>
            <a:off x="-5446" y="-772161"/>
            <a:ext cx="121919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Section Slide – Placeholder for Custom image</a:t>
            </a:r>
          </a:p>
        </p:txBody>
      </p:sp>
      <p:sp>
        <p:nvSpPr>
          <p:cNvPr id="7" name="TextBox 6">
            <a:extLst>
              <a:ext uri="{FF2B5EF4-FFF2-40B4-BE49-F238E27FC236}">
                <a16:creationId xmlns:a16="http://schemas.microsoft.com/office/drawing/2014/main" id="{EFCC2F06-B239-E478-E457-92D5D7F1EF2D}"/>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solidFill>
                <a:effectLst/>
                <a:uLnTx/>
                <a:uFillTx/>
              </a:rPr>
              <a:t>© 2024 Wilmington PLC. All rights reserved.</a:t>
            </a:r>
          </a:p>
        </p:txBody>
      </p:sp>
      <p:pic>
        <p:nvPicPr>
          <p:cNvPr id="9" name="Picture 8">
            <a:extLst>
              <a:ext uri="{FF2B5EF4-FFF2-40B4-BE49-F238E27FC236}">
                <a16:creationId xmlns:a16="http://schemas.microsoft.com/office/drawing/2014/main" id="{716EE1AC-CEAF-532D-554E-59008172CA6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956544" y="5939378"/>
            <a:ext cx="2158375" cy="614657"/>
          </a:xfrm>
          <a:prstGeom prst="rect">
            <a:avLst/>
          </a:prstGeom>
        </p:spPr>
      </p:pic>
      <p:sp>
        <p:nvSpPr>
          <p:cNvPr id="13" name="Text Placeholder 12">
            <a:extLst>
              <a:ext uri="{FF2B5EF4-FFF2-40B4-BE49-F238E27FC236}">
                <a16:creationId xmlns:a16="http://schemas.microsoft.com/office/drawing/2014/main" id="{35C29E57-84C5-CF45-BE1C-3F9B32B5CA0E}"/>
              </a:ext>
            </a:extLst>
          </p:cNvPr>
          <p:cNvSpPr>
            <a:spLocks noGrp="1"/>
          </p:cNvSpPr>
          <p:nvPr>
            <p:ph type="body" sz="quarter" idx="11" hasCustomPrompt="1"/>
          </p:nvPr>
        </p:nvSpPr>
        <p:spPr>
          <a:xfrm>
            <a:off x="717875" y="4558253"/>
            <a:ext cx="4749069" cy="1381125"/>
          </a:xfrm>
          <a:prstGeom prst="rect">
            <a:avLst/>
          </a:prstGeom>
        </p:spPr>
        <p:txBody>
          <a:bodyPr/>
          <a:lstStyle>
            <a:lvl1pPr marL="0" indent="0">
              <a:lnSpc>
                <a:spcPct val="100000"/>
              </a:lnSpc>
              <a:spcBef>
                <a:spcPts val="0"/>
              </a:spcBef>
              <a:spcAft>
                <a:spcPts val="600"/>
              </a:spcAft>
              <a:buNone/>
              <a:defRPr sz="3600" b="0">
                <a:solidFill>
                  <a:schemeClr val="bg1"/>
                </a:solidFill>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Click to edit Title</a:t>
            </a:r>
            <a:endParaRPr lang="en-GB"/>
          </a:p>
        </p:txBody>
      </p:sp>
      <p:sp>
        <p:nvSpPr>
          <p:cNvPr id="5" name="Picture Placeholder 4">
            <a:extLst>
              <a:ext uri="{FF2B5EF4-FFF2-40B4-BE49-F238E27FC236}">
                <a16:creationId xmlns:a16="http://schemas.microsoft.com/office/drawing/2014/main" id="{979642BA-EB42-4F94-2662-AD8CDA2AF0DB}"/>
              </a:ext>
            </a:extLst>
          </p:cNvPr>
          <p:cNvSpPr>
            <a:spLocks noGrp="1"/>
          </p:cNvSpPr>
          <p:nvPr>
            <p:ph type="pic" sz="quarter" idx="12" hasCustomPrompt="1"/>
          </p:nvPr>
        </p:nvSpPr>
        <p:spPr>
          <a:xfrm>
            <a:off x="-7258" y="-908"/>
            <a:ext cx="9476967" cy="5991497"/>
          </a:xfrm>
          <a:custGeom>
            <a:avLst/>
            <a:gdLst>
              <a:gd name="connsiteX0" fmla="*/ 0 w 12114213"/>
              <a:gd name="connsiteY0" fmla="*/ 0 h 6045200"/>
              <a:gd name="connsiteX1" fmla="*/ 12114213 w 12114213"/>
              <a:gd name="connsiteY1" fmla="*/ 0 h 6045200"/>
              <a:gd name="connsiteX2" fmla="*/ 12114213 w 12114213"/>
              <a:gd name="connsiteY2" fmla="*/ 6045200 h 6045200"/>
              <a:gd name="connsiteX3" fmla="*/ 0 w 12114213"/>
              <a:gd name="connsiteY3" fmla="*/ 6045200 h 6045200"/>
              <a:gd name="connsiteX4" fmla="*/ 0 w 12114213"/>
              <a:gd name="connsiteY4" fmla="*/ 0 h 6045200"/>
              <a:gd name="connsiteX0" fmla="*/ 0 w 12114213"/>
              <a:gd name="connsiteY0" fmla="*/ 7257 h 6052457"/>
              <a:gd name="connsiteX1" fmla="*/ 9443584 w 12114213"/>
              <a:gd name="connsiteY1" fmla="*/ 0 h 6052457"/>
              <a:gd name="connsiteX2" fmla="*/ 12114213 w 12114213"/>
              <a:gd name="connsiteY2" fmla="*/ 6052457 h 6052457"/>
              <a:gd name="connsiteX3" fmla="*/ 0 w 12114213"/>
              <a:gd name="connsiteY3" fmla="*/ 6052457 h 6052457"/>
              <a:gd name="connsiteX4" fmla="*/ 0 w 12114213"/>
              <a:gd name="connsiteY4" fmla="*/ 7257 h 6052457"/>
              <a:gd name="connsiteX0" fmla="*/ 0 w 9443584"/>
              <a:gd name="connsiteY0" fmla="*/ 7257 h 6052457"/>
              <a:gd name="connsiteX1" fmla="*/ 9443584 w 9443584"/>
              <a:gd name="connsiteY1" fmla="*/ 0 h 6052457"/>
              <a:gd name="connsiteX2" fmla="*/ 6272213 w 9443584"/>
              <a:gd name="connsiteY2" fmla="*/ 5987143 h 6052457"/>
              <a:gd name="connsiteX3" fmla="*/ 0 w 9443584"/>
              <a:gd name="connsiteY3" fmla="*/ 6052457 h 6052457"/>
              <a:gd name="connsiteX4" fmla="*/ 0 w 9443584"/>
              <a:gd name="connsiteY4" fmla="*/ 7257 h 6052457"/>
              <a:gd name="connsiteX0" fmla="*/ 0 w 9443584"/>
              <a:gd name="connsiteY0" fmla="*/ 7257 h 5987143"/>
              <a:gd name="connsiteX1" fmla="*/ 9443584 w 9443584"/>
              <a:gd name="connsiteY1" fmla="*/ 0 h 5987143"/>
              <a:gd name="connsiteX2" fmla="*/ 6272213 w 9443584"/>
              <a:gd name="connsiteY2" fmla="*/ 5987143 h 5987143"/>
              <a:gd name="connsiteX3" fmla="*/ 4942115 w 9443584"/>
              <a:gd name="connsiteY3" fmla="*/ 3519714 h 5987143"/>
              <a:gd name="connsiteX4" fmla="*/ 0 w 9443584"/>
              <a:gd name="connsiteY4" fmla="*/ 7257 h 5987143"/>
              <a:gd name="connsiteX0" fmla="*/ 0 w 9443584"/>
              <a:gd name="connsiteY0" fmla="*/ 7257 h 5987143"/>
              <a:gd name="connsiteX1" fmla="*/ 9443584 w 9443584"/>
              <a:gd name="connsiteY1" fmla="*/ 0 h 5987143"/>
              <a:gd name="connsiteX2" fmla="*/ 6272213 w 9443584"/>
              <a:gd name="connsiteY2" fmla="*/ 5987143 h 5987143"/>
              <a:gd name="connsiteX3" fmla="*/ 4942115 w 9443584"/>
              <a:gd name="connsiteY3" fmla="*/ 3519714 h 5987143"/>
              <a:gd name="connsiteX4" fmla="*/ 3222171 w 9443584"/>
              <a:gd name="connsiteY4" fmla="*/ 2301422 h 5987143"/>
              <a:gd name="connsiteX5" fmla="*/ 0 w 9443584"/>
              <a:gd name="connsiteY5" fmla="*/ 7257 h 5987143"/>
              <a:gd name="connsiteX0" fmla="*/ 7257 w 9450841"/>
              <a:gd name="connsiteY0" fmla="*/ 7257 h 5987143"/>
              <a:gd name="connsiteX1" fmla="*/ 9450841 w 9450841"/>
              <a:gd name="connsiteY1" fmla="*/ 0 h 5987143"/>
              <a:gd name="connsiteX2" fmla="*/ 6279470 w 9450841"/>
              <a:gd name="connsiteY2" fmla="*/ 5987143 h 5987143"/>
              <a:gd name="connsiteX3" fmla="*/ 4949372 w 9450841"/>
              <a:gd name="connsiteY3" fmla="*/ 3519714 h 5987143"/>
              <a:gd name="connsiteX4" fmla="*/ 0 w 9450841"/>
              <a:gd name="connsiteY4" fmla="*/ 3498850 h 5987143"/>
              <a:gd name="connsiteX5" fmla="*/ 7257 w 9450841"/>
              <a:gd name="connsiteY5" fmla="*/ 7257 h 5987143"/>
              <a:gd name="connsiteX0" fmla="*/ 7257 w 9450841"/>
              <a:gd name="connsiteY0" fmla="*/ 7257 h 5987143"/>
              <a:gd name="connsiteX1" fmla="*/ 9450841 w 9450841"/>
              <a:gd name="connsiteY1" fmla="*/ 0 h 5987143"/>
              <a:gd name="connsiteX2" fmla="*/ 6279470 w 9450841"/>
              <a:gd name="connsiteY2" fmla="*/ 5987143 h 5987143"/>
              <a:gd name="connsiteX3" fmla="*/ 4966789 w 9450841"/>
              <a:gd name="connsiteY3" fmla="*/ 3493588 h 5987143"/>
              <a:gd name="connsiteX4" fmla="*/ 0 w 9450841"/>
              <a:gd name="connsiteY4" fmla="*/ 3498850 h 5987143"/>
              <a:gd name="connsiteX5" fmla="*/ 7257 w 9450841"/>
              <a:gd name="connsiteY5" fmla="*/ 7257 h 5987143"/>
              <a:gd name="connsiteX0" fmla="*/ 7257 w 9450841"/>
              <a:gd name="connsiteY0" fmla="*/ 7257 h 5991497"/>
              <a:gd name="connsiteX1" fmla="*/ 9450841 w 9450841"/>
              <a:gd name="connsiteY1" fmla="*/ 0 h 5991497"/>
              <a:gd name="connsiteX2" fmla="*/ 6270761 w 9450841"/>
              <a:gd name="connsiteY2" fmla="*/ 5991497 h 5991497"/>
              <a:gd name="connsiteX3" fmla="*/ 4966789 w 9450841"/>
              <a:gd name="connsiteY3" fmla="*/ 3493588 h 5991497"/>
              <a:gd name="connsiteX4" fmla="*/ 0 w 9450841"/>
              <a:gd name="connsiteY4" fmla="*/ 3498850 h 5991497"/>
              <a:gd name="connsiteX5" fmla="*/ 7257 w 9450841"/>
              <a:gd name="connsiteY5" fmla="*/ 7257 h 5991497"/>
              <a:gd name="connsiteX0" fmla="*/ 7257 w 9450841"/>
              <a:gd name="connsiteY0" fmla="*/ 7257 h 5991497"/>
              <a:gd name="connsiteX1" fmla="*/ 9450841 w 9450841"/>
              <a:gd name="connsiteY1" fmla="*/ 0 h 5991497"/>
              <a:gd name="connsiteX2" fmla="*/ 6270761 w 9450841"/>
              <a:gd name="connsiteY2" fmla="*/ 5991497 h 5991497"/>
              <a:gd name="connsiteX3" fmla="*/ 4953726 w 9450841"/>
              <a:gd name="connsiteY3" fmla="*/ 3493588 h 5991497"/>
              <a:gd name="connsiteX4" fmla="*/ 0 w 9450841"/>
              <a:gd name="connsiteY4" fmla="*/ 3498850 h 5991497"/>
              <a:gd name="connsiteX5" fmla="*/ 7257 w 9450841"/>
              <a:gd name="connsiteY5" fmla="*/ 7257 h 5991497"/>
              <a:gd name="connsiteX0" fmla="*/ 7257 w 9450841"/>
              <a:gd name="connsiteY0" fmla="*/ 7257 h 5991497"/>
              <a:gd name="connsiteX1" fmla="*/ 9450841 w 9450841"/>
              <a:gd name="connsiteY1" fmla="*/ 0 h 5991497"/>
              <a:gd name="connsiteX2" fmla="*/ 6270761 w 9450841"/>
              <a:gd name="connsiteY2" fmla="*/ 5991497 h 5991497"/>
              <a:gd name="connsiteX3" fmla="*/ 4953726 w 9450841"/>
              <a:gd name="connsiteY3" fmla="*/ 3493588 h 5991497"/>
              <a:gd name="connsiteX4" fmla="*/ 0 w 9450841"/>
              <a:gd name="connsiteY4" fmla="*/ 3498850 h 5991497"/>
              <a:gd name="connsiteX5" fmla="*/ 7257 w 9450841"/>
              <a:gd name="connsiteY5" fmla="*/ 7257 h 5991497"/>
              <a:gd name="connsiteX0" fmla="*/ 7257 w 9450841"/>
              <a:gd name="connsiteY0" fmla="*/ 2903 h 5991497"/>
              <a:gd name="connsiteX1" fmla="*/ 9450841 w 9450841"/>
              <a:gd name="connsiteY1" fmla="*/ 0 h 5991497"/>
              <a:gd name="connsiteX2" fmla="*/ 6270761 w 9450841"/>
              <a:gd name="connsiteY2" fmla="*/ 5991497 h 5991497"/>
              <a:gd name="connsiteX3" fmla="*/ 4953726 w 9450841"/>
              <a:gd name="connsiteY3" fmla="*/ 3493588 h 5991497"/>
              <a:gd name="connsiteX4" fmla="*/ 0 w 9450841"/>
              <a:gd name="connsiteY4" fmla="*/ 3498850 h 5991497"/>
              <a:gd name="connsiteX5" fmla="*/ 7257 w 9450841"/>
              <a:gd name="connsiteY5" fmla="*/ 2903 h 5991497"/>
              <a:gd name="connsiteX0" fmla="*/ 7257 w 9476967"/>
              <a:gd name="connsiteY0" fmla="*/ 2903 h 5991497"/>
              <a:gd name="connsiteX1" fmla="*/ 9476967 w 9476967"/>
              <a:gd name="connsiteY1" fmla="*/ 0 h 5991497"/>
              <a:gd name="connsiteX2" fmla="*/ 6270761 w 9476967"/>
              <a:gd name="connsiteY2" fmla="*/ 5991497 h 5991497"/>
              <a:gd name="connsiteX3" fmla="*/ 4953726 w 9476967"/>
              <a:gd name="connsiteY3" fmla="*/ 3493588 h 5991497"/>
              <a:gd name="connsiteX4" fmla="*/ 0 w 9476967"/>
              <a:gd name="connsiteY4" fmla="*/ 3498850 h 5991497"/>
              <a:gd name="connsiteX5" fmla="*/ 7257 w 9476967"/>
              <a:gd name="connsiteY5" fmla="*/ 2903 h 599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76967" h="5991497">
                <a:moveTo>
                  <a:pt x="7257" y="2903"/>
                </a:moveTo>
                <a:lnTo>
                  <a:pt x="9476967" y="0"/>
                </a:lnTo>
                <a:lnTo>
                  <a:pt x="6270761" y="5991497"/>
                </a:lnTo>
                <a:lnTo>
                  <a:pt x="4953726" y="3493588"/>
                </a:lnTo>
                <a:lnTo>
                  <a:pt x="0" y="3498850"/>
                </a:lnTo>
                <a:lnTo>
                  <a:pt x="7257" y="2903"/>
                </a:lnTo>
                <a:close/>
              </a:path>
            </a:pathLst>
          </a:custGeom>
        </p:spPr>
        <p:txBody>
          <a:bodyPr anchor="t"/>
          <a:lstStyle>
            <a:lvl1pPr marL="0" indent="0" algn="ctr">
              <a:buNone/>
              <a:defRPr/>
            </a:lvl1pPr>
          </a:lstStyle>
          <a:p>
            <a:r>
              <a:rPr lang="en-GB"/>
              <a:t>Click here to customise section slide image</a:t>
            </a:r>
          </a:p>
        </p:txBody>
      </p:sp>
    </p:spTree>
    <p:custDataLst>
      <p:tags r:id="rId1"/>
    </p:custDataLst>
    <p:extLst>
      <p:ext uri="{BB962C8B-B14F-4D97-AF65-F5344CB8AC3E}">
        <p14:creationId xmlns:p14="http://schemas.microsoft.com/office/powerpoint/2010/main" val="3847970659"/>
      </p:ext>
    </p:extLst>
  </p:cSld>
  <p:clrMapOvr>
    <a:masterClrMapping/>
  </p:clrMapOvr>
  <p:extLst>
    <p:ext uri="{DCECCB84-F9BA-43D5-87BE-67443E8EF086}">
      <p15:sldGuideLst xmlns:p15="http://schemas.microsoft.com/office/powerpoint/2012/main">
        <p15:guide id="1" orient="horz" pos="4320">
          <p15:clr>
            <a:srgbClr val="FBAE40"/>
          </p15:clr>
        </p15:guide>
        <p15:guide id="2" orient="horz">
          <p15:clr>
            <a:srgbClr val="FBAE40"/>
          </p15:clr>
        </p15:guide>
        <p15:guide id="3" pos="7680">
          <p15:clr>
            <a:srgbClr val="FBAE40"/>
          </p15:clr>
        </p15:guide>
        <p15:guide id="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Section slide_No Pictu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97DB4A-C66C-B1F8-A45E-9AA58CB93A51}"/>
              </a:ext>
            </a:extLst>
          </p:cNvPr>
          <p:cNvPicPr>
            <a:picLocks noChangeAspect="1"/>
          </p:cNvPicPr>
          <p:nvPr userDrawn="1"/>
        </p:nvPicPr>
        <p:blipFill>
          <a:blip r:embed="rId2">
            <a:extLst>
              <a:ext uri="{28A0092B-C50C-407E-A947-70E740481C1C}">
                <a14:useLocalDpi xmlns:a14="http://schemas.microsoft.com/office/drawing/2010/main" val="0"/>
              </a:ext>
            </a:extLst>
          </a:blip>
          <a:srcRect l="48" r="48"/>
          <a:stretch/>
        </p:blipFill>
        <p:spPr>
          <a:xfrm>
            <a:off x="-7985" y="0"/>
            <a:ext cx="12207969" cy="6864531"/>
          </a:xfrm>
          <a:prstGeom prst="rect">
            <a:avLst/>
          </a:prstGeom>
        </p:spPr>
      </p:pic>
      <p:sp>
        <p:nvSpPr>
          <p:cNvPr id="5" name="TextBox 4">
            <a:extLst>
              <a:ext uri="{FF2B5EF4-FFF2-40B4-BE49-F238E27FC236}">
                <a16:creationId xmlns:a16="http://schemas.microsoft.com/office/drawing/2014/main" id="{64E0D7AD-B09D-4F9E-6FD2-A532A03FA9C7}"/>
              </a:ext>
            </a:extLst>
          </p:cNvPr>
          <p:cNvSpPr txBox="1"/>
          <p:nvPr userDrawn="1"/>
        </p:nvSpPr>
        <p:spPr>
          <a:xfrm>
            <a:off x="-5446" y="-772161"/>
            <a:ext cx="121919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Section Slide</a:t>
            </a:r>
          </a:p>
        </p:txBody>
      </p:sp>
      <p:sp>
        <p:nvSpPr>
          <p:cNvPr id="6" name="TextBox 5">
            <a:extLst>
              <a:ext uri="{FF2B5EF4-FFF2-40B4-BE49-F238E27FC236}">
                <a16:creationId xmlns:a16="http://schemas.microsoft.com/office/drawing/2014/main" id="{ACA424C4-9273-4E44-07B8-0491CBF2EC3A}"/>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solidFill>
                <a:effectLst/>
                <a:uLnTx/>
                <a:uFillTx/>
              </a:rPr>
              <a:t>© 2024 Wilmington PLC. All rights reserved.</a:t>
            </a:r>
          </a:p>
        </p:txBody>
      </p:sp>
      <p:pic>
        <p:nvPicPr>
          <p:cNvPr id="7" name="Picture 6">
            <a:extLst>
              <a:ext uri="{FF2B5EF4-FFF2-40B4-BE49-F238E27FC236}">
                <a16:creationId xmlns:a16="http://schemas.microsoft.com/office/drawing/2014/main" id="{90A3D4A9-80E4-DDCC-9A8C-C06ACA5AF19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956544" y="5939378"/>
            <a:ext cx="2158375" cy="614657"/>
          </a:xfrm>
          <a:prstGeom prst="rect">
            <a:avLst/>
          </a:prstGeom>
        </p:spPr>
      </p:pic>
      <p:sp>
        <p:nvSpPr>
          <p:cNvPr id="8" name="Text Placeholder 12">
            <a:extLst>
              <a:ext uri="{FF2B5EF4-FFF2-40B4-BE49-F238E27FC236}">
                <a16:creationId xmlns:a16="http://schemas.microsoft.com/office/drawing/2014/main" id="{F130DADF-AFEA-E6B9-09C0-36FAE21CAA59}"/>
              </a:ext>
            </a:extLst>
          </p:cNvPr>
          <p:cNvSpPr>
            <a:spLocks noGrp="1"/>
          </p:cNvSpPr>
          <p:nvPr>
            <p:ph type="body" sz="quarter" idx="11" hasCustomPrompt="1"/>
          </p:nvPr>
        </p:nvSpPr>
        <p:spPr>
          <a:xfrm>
            <a:off x="717875" y="4558253"/>
            <a:ext cx="4749069" cy="1381125"/>
          </a:xfrm>
          <a:prstGeom prst="rect">
            <a:avLst/>
          </a:prstGeom>
        </p:spPr>
        <p:txBody>
          <a:bodyPr/>
          <a:lstStyle>
            <a:lvl1pPr marL="0" indent="0">
              <a:lnSpc>
                <a:spcPct val="100000"/>
              </a:lnSpc>
              <a:spcBef>
                <a:spcPts val="0"/>
              </a:spcBef>
              <a:spcAft>
                <a:spcPts val="600"/>
              </a:spcAft>
              <a:buNone/>
              <a:defRPr sz="3600" b="0" i="0">
                <a:solidFill>
                  <a:schemeClr val="bg1"/>
                </a:solidFill>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Click to edit Title</a:t>
            </a:r>
            <a:endParaRPr lang="en-GB"/>
          </a:p>
        </p:txBody>
      </p:sp>
    </p:spTree>
    <p:extLst>
      <p:ext uri="{BB962C8B-B14F-4D97-AF65-F5344CB8AC3E}">
        <p14:creationId xmlns:p14="http://schemas.microsoft.com/office/powerpoint/2010/main" val="35514675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Section Slide On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E30645F-1AB2-B23B-54D3-399CF68A9003}"/>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5" name="Chart 4">
            <a:extLst>
              <a:ext uri="{FF2B5EF4-FFF2-40B4-BE49-F238E27FC236}">
                <a16:creationId xmlns:a16="http://schemas.microsoft.com/office/drawing/2014/main" id="{CB60ADE0-3C07-AA10-CF35-2F995C974942}"/>
              </a:ext>
              <a:ext uri="{C183D7F6-B498-43B3-948B-1728B52AA6E4}">
                <adec:decorative xmlns:adec="http://schemas.microsoft.com/office/drawing/2017/decorative" val="1"/>
              </a:ext>
            </a:extLst>
          </p:cNvPr>
          <p:cNvGraphicFramePr/>
          <p:nvPr userDrawn="1">
            <p:extLst>
              <p:ext uri="{D42A27DB-BD31-4B8C-83A1-F6EECF244321}">
                <p14:modId xmlns:p14="http://schemas.microsoft.com/office/powerpoint/2010/main" val="3647015601"/>
              </p:ext>
            </p:extLst>
          </p:nvPr>
        </p:nvGraphicFramePr>
        <p:xfrm>
          <a:off x="3483428" y="1307358"/>
          <a:ext cx="7091266" cy="4411234"/>
        </p:xfrm>
        <a:graphic>
          <a:graphicData uri="http://schemas.openxmlformats.org/drawingml/2006/chart">
            <c:chart xmlns:c="http://schemas.openxmlformats.org/drawingml/2006/chart" xmlns:r="http://schemas.openxmlformats.org/officeDocument/2006/relationships" r:id="rId2"/>
          </a:graphicData>
        </a:graphic>
      </p:graphicFrame>
      <p:grpSp>
        <p:nvGrpSpPr>
          <p:cNvPr id="6" name="Group 5">
            <a:extLst>
              <a:ext uri="{FF2B5EF4-FFF2-40B4-BE49-F238E27FC236}">
                <a16:creationId xmlns:a16="http://schemas.microsoft.com/office/drawing/2014/main" id="{A517672E-33AF-F616-019E-2313038625CA}"/>
              </a:ext>
              <a:ext uri="{C183D7F6-B498-43B3-948B-1728B52AA6E4}">
                <adec:decorative xmlns:adec="http://schemas.microsoft.com/office/drawing/2017/decorative" val="1"/>
              </a:ext>
            </a:extLst>
          </p:cNvPr>
          <p:cNvGrpSpPr/>
          <p:nvPr userDrawn="1"/>
        </p:nvGrpSpPr>
        <p:grpSpPr>
          <a:xfrm>
            <a:off x="6650261" y="1375970"/>
            <a:ext cx="1337385" cy="325843"/>
            <a:chOff x="5682345" y="597160"/>
            <a:chExt cx="1337385" cy="325843"/>
          </a:xfrm>
          <a:solidFill>
            <a:schemeClr val="bg1">
              <a:lumMod val="50000"/>
            </a:schemeClr>
          </a:solidFill>
        </p:grpSpPr>
        <p:cxnSp>
          <p:nvCxnSpPr>
            <p:cNvPr id="7" name="Straight Connector 6">
              <a:extLst>
                <a:ext uri="{FF2B5EF4-FFF2-40B4-BE49-F238E27FC236}">
                  <a16:creationId xmlns:a16="http://schemas.microsoft.com/office/drawing/2014/main" id="{DFD1D302-6903-A4EE-11B7-367E2D7B99BD}"/>
                </a:ext>
              </a:extLst>
            </p:cNvPr>
            <p:cNvCxnSpPr>
              <a:cxnSpLocks/>
            </p:cNvCxnSpPr>
            <p:nvPr/>
          </p:nvCxnSpPr>
          <p:spPr>
            <a:xfrm flipV="1">
              <a:off x="5756987" y="597160"/>
              <a:ext cx="559837" cy="273168"/>
            </a:xfrm>
            <a:prstGeom prst="line">
              <a:avLst/>
            </a:prstGeom>
            <a:grpFill/>
            <a:ln w="1905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F8650590-A41C-63A6-9509-7649417155A2}"/>
                </a:ext>
              </a:extLst>
            </p:cNvPr>
            <p:cNvCxnSpPr>
              <a:cxnSpLocks/>
            </p:cNvCxnSpPr>
            <p:nvPr/>
          </p:nvCxnSpPr>
          <p:spPr>
            <a:xfrm>
              <a:off x="6316824" y="597160"/>
              <a:ext cx="702906" cy="0"/>
            </a:xfrm>
            <a:prstGeom prst="line">
              <a:avLst/>
            </a:prstGeom>
            <a:grpFill/>
            <a:ln w="1905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9" name="Oval 8">
              <a:extLst>
                <a:ext uri="{FF2B5EF4-FFF2-40B4-BE49-F238E27FC236}">
                  <a16:creationId xmlns:a16="http://schemas.microsoft.com/office/drawing/2014/main" id="{EF53C721-0604-B0D0-3A2C-082422752035}"/>
                </a:ext>
              </a:extLst>
            </p:cNvPr>
            <p:cNvSpPr/>
            <p:nvPr/>
          </p:nvSpPr>
          <p:spPr>
            <a:xfrm>
              <a:off x="5682345" y="833003"/>
              <a:ext cx="90000" cy="9000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5" name="Text Placeholder 14">
            <a:extLst>
              <a:ext uri="{FF2B5EF4-FFF2-40B4-BE49-F238E27FC236}">
                <a16:creationId xmlns:a16="http://schemas.microsoft.com/office/drawing/2014/main" id="{CA67ED4B-9B21-ED9E-EBC6-65925169EC79}"/>
              </a:ext>
            </a:extLst>
          </p:cNvPr>
          <p:cNvSpPr>
            <a:spLocks noGrp="1"/>
          </p:cNvSpPr>
          <p:nvPr>
            <p:ph type="body" sz="quarter" idx="10" hasCustomPrompt="1"/>
          </p:nvPr>
        </p:nvSpPr>
        <p:spPr>
          <a:xfrm>
            <a:off x="8145999" y="1115637"/>
            <a:ext cx="3903662" cy="1460500"/>
          </a:xfrm>
          <a:prstGeom prst="rect">
            <a:avLst/>
          </a:prstGeom>
        </p:spPr>
        <p:txBody>
          <a:bodyPr/>
          <a:lstStyle>
            <a:lvl1pPr marL="0" indent="0">
              <a:buNone/>
              <a:defRPr b="1">
                <a:solidFill>
                  <a:schemeClr val="bg1"/>
                </a:solidFill>
                <a:latin typeface="Nunito Sans" pitchFamily="2" charset="0"/>
              </a:defRPr>
            </a:lvl1pPr>
            <a:lvl2pPr marL="457200" indent="0">
              <a:buNone/>
              <a:defRPr b="1">
                <a:solidFill>
                  <a:schemeClr val="bg1"/>
                </a:solidFill>
                <a:latin typeface="Nunito Sans" pitchFamily="2" charset="0"/>
              </a:defRPr>
            </a:lvl2pPr>
            <a:lvl3pPr marL="914400" indent="0">
              <a:buNone/>
              <a:defRPr b="1">
                <a:solidFill>
                  <a:schemeClr val="bg1"/>
                </a:solidFill>
                <a:latin typeface="Nunito Sans" pitchFamily="2" charset="0"/>
              </a:defRPr>
            </a:lvl3pPr>
            <a:lvl4pPr marL="1371600" indent="0">
              <a:buNone/>
              <a:defRPr b="1">
                <a:solidFill>
                  <a:schemeClr val="bg1"/>
                </a:solidFill>
                <a:latin typeface="Nunito Sans" pitchFamily="2" charset="0"/>
              </a:defRPr>
            </a:lvl4pPr>
            <a:lvl5pPr marL="1828800" indent="0">
              <a:buNone/>
              <a:defRPr b="1">
                <a:solidFill>
                  <a:schemeClr val="bg1"/>
                </a:solidFill>
                <a:latin typeface="Nunito Sans" pitchFamily="2" charset="0"/>
              </a:defRPr>
            </a:lvl5pPr>
          </a:lstStyle>
          <a:p>
            <a:pPr lvl="0"/>
            <a:r>
              <a:rPr lang="en-US"/>
              <a:t>Section 1</a:t>
            </a:r>
          </a:p>
        </p:txBody>
      </p:sp>
      <p:sp>
        <p:nvSpPr>
          <p:cNvPr id="2" name="TextBox 1">
            <a:extLst>
              <a:ext uri="{FF2B5EF4-FFF2-40B4-BE49-F238E27FC236}">
                <a16:creationId xmlns:a16="http://schemas.microsoft.com/office/drawing/2014/main" id="{1527E968-3A8E-64D4-C8EA-64EE81154915}"/>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solidFill>
                <a:effectLst/>
                <a:uLnTx/>
                <a:uFillTx/>
              </a:rPr>
              <a:t>© 2024 Wilmington PLC. All rights reserved.</a:t>
            </a:r>
          </a:p>
        </p:txBody>
      </p:sp>
      <p:pic>
        <p:nvPicPr>
          <p:cNvPr id="3" name="Picture 2">
            <a:extLst>
              <a:ext uri="{FF2B5EF4-FFF2-40B4-BE49-F238E27FC236}">
                <a16:creationId xmlns:a16="http://schemas.microsoft.com/office/drawing/2014/main" id="{DCCC476C-8779-1A86-0539-A348016E7E6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956544" y="5939378"/>
            <a:ext cx="2158375" cy="614657"/>
          </a:xfrm>
          <a:prstGeom prst="rect">
            <a:avLst/>
          </a:prstGeom>
        </p:spPr>
      </p:pic>
      <p:sp>
        <p:nvSpPr>
          <p:cNvPr id="4" name="TextBox 3">
            <a:extLst>
              <a:ext uri="{FF2B5EF4-FFF2-40B4-BE49-F238E27FC236}">
                <a16:creationId xmlns:a16="http://schemas.microsoft.com/office/drawing/2014/main" id="{C191073C-507D-81A0-F4A4-B543DABDA2AC}"/>
              </a:ext>
            </a:extLst>
          </p:cNvPr>
          <p:cNvSpPr txBox="1"/>
          <p:nvPr userDrawn="1"/>
        </p:nvSpPr>
        <p:spPr>
          <a:xfrm>
            <a:off x="-5446" y="-772161"/>
            <a:ext cx="121919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Section Slide</a:t>
            </a:r>
          </a:p>
        </p:txBody>
      </p:sp>
    </p:spTree>
    <p:extLst>
      <p:ext uri="{BB962C8B-B14F-4D97-AF65-F5344CB8AC3E}">
        <p14:creationId xmlns:p14="http://schemas.microsoft.com/office/powerpoint/2010/main" val="3067376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section slide tw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6148B2-A1E6-B0D6-5410-63D18A0EC717}"/>
              </a:ext>
            </a:extLst>
          </p:cNvPr>
          <p:cNvSpPr/>
          <p:nvPr userDrawn="1"/>
        </p:nvSpPr>
        <p:spPr>
          <a:xfrm>
            <a:off x="0" y="0"/>
            <a:ext cx="12192000" cy="6858000"/>
          </a:xfrm>
          <a:prstGeom prst="rect">
            <a:avLst/>
          </a:prstGeom>
          <a:solidFill>
            <a:srgbClr val="B418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4" name="Chart 3">
            <a:extLst>
              <a:ext uri="{FF2B5EF4-FFF2-40B4-BE49-F238E27FC236}">
                <a16:creationId xmlns:a16="http://schemas.microsoft.com/office/drawing/2014/main" id="{15CC0D45-58E9-70FC-2291-4EF3A9155A99}"/>
              </a:ext>
              <a:ext uri="{C183D7F6-B498-43B3-948B-1728B52AA6E4}">
                <adec:decorative xmlns:adec="http://schemas.microsoft.com/office/drawing/2017/decorative" val="1"/>
              </a:ext>
            </a:extLst>
          </p:cNvPr>
          <p:cNvGraphicFramePr/>
          <p:nvPr userDrawn="1">
            <p:extLst>
              <p:ext uri="{D42A27DB-BD31-4B8C-83A1-F6EECF244321}">
                <p14:modId xmlns:p14="http://schemas.microsoft.com/office/powerpoint/2010/main" val="1756796590"/>
              </p:ext>
            </p:extLst>
          </p:nvPr>
        </p:nvGraphicFramePr>
        <p:xfrm>
          <a:off x="3483428" y="1307358"/>
          <a:ext cx="7091266" cy="4411234"/>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14">
            <a:extLst>
              <a:ext uri="{FF2B5EF4-FFF2-40B4-BE49-F238E27FC236}">
                <a16:creationId xmlns:a16="http://schemas.microsoft.com/office/drawing/2014/main" id="{F694B7DF-A249-F688-3D76-D0AE852FC8FF}"/>
              </a:ext>
            </a:extLst>
          </p:cNvPr>
          <p:cNvSpPr>
            <a:spLocks noGrp="1"/>
          </p:cNvSpPr>
          <p:nvPr>
            <p:ph type="body" sz="quarter" idx="10" hasCustomPrompt="1"/>
          </p:nvPr>
        </p:nvSpPr>
        <p:spPr>
          <a:xfrm>
            <a:off x="8812392" y="3512975"/>
            <a:ext cx="3113422" cy="1460500"/>
          </a:xfrm>
          <a:prstGeom prst="rect">
            <a:avLst/>
          </a:prstGeom>
        </p:spPr>
        <p:txBody>
          <a:bodyPr/>
          <a:lstStyle>
            <a:lvl1pPr marL="0" indent="0">
              <a:buNone/>
              <a:defRPr b="1">
                <a:solidFill>
                  <a:schemeClr val="bg1"/>
                </a:solidFill>
                <a:latin typeface="Nunito Sans" pitchFamily="2" charset="0"/>
              </a:defRPr>
            </a:lvl1pPr>
            <a:lvl2pPr marL="457200" indent="0">
              <a:buNone/>
              <a:defRPr b="1">
                <a:solidFill>
                  <a:schemeClr val="bg1"/>
                </a:solidFill>
                <a:latin typeface="Nunito Sans" pitchFamily="2" charset="0"/>
              </a:defRPr>
            </a:lvl2pPr>
            <a:lvl3pPr marL="914400" indent="0">
              <a:buNone/>
              <a:defRPr b="1">
                <a:solidFill>
                  <a:schemeClr val="bg1"/>
                </a:solidFill>
                <a:latin typeface="Nunito Sans" pitchFamily="2" charset="0"/>
              </a:defRPr>
            </a:lvl3pPr>
            <a:lvl4pPr marL="1371600" indent="0">
              <a:buNone/>
              <a:defRPr b="1">
                <a:solidFill>
                  <a:schemeClr val="bg1"/>
                </a:solidFill>
                <a:latin typeface="Nunito Sans" pitchFamily="2" charset="0"/>
              </a:defRPr>
            </a:lvl4pPr>
            <a:lvl5pPr marL="1828800" indent="0">
              <a:buNone/>
              <a:defRPr b="1">
                <a:solidFill>
                  <a:schemeClr val="bg1"/>
                </a:solidFill>
                <a:latin typeface="Nunito Sans" pitchFamily="2" charset="0"/>
              </a:defRPr>
            </a:lvl5pPr>
          </a:lstStyle>
          <a:p>
            <a:pPr lvl="0"/>
            <a:r>
              <a:rPr lang="en-US"/>
              <a:t>Section 2</a:t>
            </a:r>
          </a:p>
        </p:txBody>
      </p:sp>
      <p:grpSp>
        <p:nvGrpSpPr>
          <p:cNvPr id="10" name="Group 9">
            <a:extLst>
              <a:ext uri="{FF2B5EF4-FFF2-40B4-BE49-F238E27FC236}">
                <a16:creationId xmlns:a16="http://schemas.microsoft.com/office/drawing/2014/main" id="{E1C86881-E9D5-259A-6A7A-278D12E17ED7}"/>
              </a:ext>
              <a:ext uri="{C183D7F6-B498-43B3-948B-1728B52AA6E4}">
                <adec:decorative xmlns:adec="http://schemas.microsoft.com/office/drawing/2017/decorative" val="1"/>
              </a:ext>
            </a:extLst>
          </p:cNvPr>
          <p:cNvGrpSpPr/>
          <p:nvPr userDrawn="1"/>
        </p:nvGrpSpPr>
        <p:grpSpPr>
          <a:xfrm>
            <a:off x="7704621" y="3627257"/>
            <a:ext cx="914846" cy="90000"/>
            <a:chOff x="5682345" y="823672"/>
            <a:chExt cx="914846" cy="90000"/>
          </a:xfrm>
          <a:solidFill>
            <a:schemeClr val="bg1">
              <a:lumMod val="50000"/>
            </a:schemeClr>
          </a:solidFill>
        </p:grpSpPr>
        <p:cxnSp>
          <p:nvCxnSpPr>
            <p:cNvPr id="11" name="Straight Connector 10">
              <a:extLst>
                <a:ext uri="{FF2B5EF4-FFF2-40B4-BE49-F238E27FC236}">
                  <a16:creationId xmlns:a16="http://schemas.microsoft.com/office/drawing/2014/main" id="{CFF18BCC-90CC-0E48-FFB5-E1BEF62E94D2}"/>
                </a:ext>
              </a:extLst>
            </p:cNvPr>
            <p:cNvCxnSpPr>
              <a:cxnSpLocks/>
            </p:cNvCxnSpPr>
            <p:nvPr/>
          </p:nvCxnSpPr>
          <p:spPr>
            <a:xfrm>
              <a:off x="5756987" y="870328"/>
              <a:ext cx="840204" cy="7675"/>
            </a:xfrm>
            <a:prstGeom prst="line">
              <a:avLst/>
            </a:prstGeom>
            <a:grpFill/>
            <a:ln w="1905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12" name="Oval 11">
              <a:extLst>
                <a:ext uri="{FF2B5EF4-FFF2-40B4-BE49-F238E27FC236}">
                  <a16:creationId xmlns:a16="http://schemas.microsoft.com/office/drawing/2014/main" id="{B73D58FB-63F0-8513-6020-B81BCDEA894F}"/>
                </a:ext>
              </a:extLst>
            </p:cNvPr>
            <p:cNvSpPr/>
            <p:nvPr/>
          </p:nvSpPr>
          <p:spPr>
            <a:xfrm>
              <a:off x="5682345" y="823672"/>
              <a:ext cx="90000" cy="9000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 name="TextBox 1">
            <a:extLst>
              <a:ext uri="{FF2B5EF4-FFF2-40B4-BE49-F238E27FC236}">
                <a16:creationId xmlns:a16="http://schemas.microsoft.com/office/drawing/2014/main" id="{6AB59ACA-96C6-51C0-A68F-80BA09A670BF}"/>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solidFill>
                <a:effectLst/>
                <a:uLnTx/>
                <a:uFillTx/>
              </a:rPr>
              <a:t>© 2024 Wilmington PLC. All rights reserved.</a:t>
            </a:r>
          </a:p>
        </p:txBody>
      </p:sp>
      <p:pic>
        <p:nvPicPr>
          <p:cNvPr id="5" name="Picture 4">
            <a:extLst>
              <a:ext uri="{FF2B5EF4-FFF2-40B4-BE49-F238E27FC236}">
                <a16:creationId xmlns:a16="http://schemas.microsoft.com/office/drawing/2014/main" id="{9875C9CF-CFA0-7385-C39C-AF771183D13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956544" y="5939378"/>
            <a:ext cx="2158375" cy="614657"/>
          </a:xfrm>
          <a:prstGeom prst="rect">
            <a:avLst/>
          </a:prstGeom>
        </p:spPr>
      </p:pic>
      <p:sp>
        <p:nvSpPr>
          <p:cNvPr id="6" name="TextBox 5">
            <a:extLst>
              <a:ext uri="{FF2B5EF4-FFF2-40B4-BE49-F238E27FC236}">
                <a16:creationId xmlns:a16="http://schemas.microsoft.com/office/drawing/2014/main" id="{5C021B99-C8DA-F078-2032-2466EEAD4D50}"/>
              </a:ext>
            </a:extLst>
          </p:cNvPr>
          <p:cNvSpPr txBox="1"/>
          <p:nvPr userDrawn="1"/>
        </p:nvSpPr>
        <p:spPr>
          <a:xfrm>
            <a:off x="-5446" y="-772161"/>
            <a:ext cx="121919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Section Slide</a:t>
            </a:r>
          </a:p>
        </p:txBody>
      </p:sp>
    </p:spTree>
    <p:extLst>
      <p:ext uri="{BB962C8B-B14F-4D97-AF65-F5344CB8AC3E}">
        <p14:creationId xmlns:p14="http://schemas.microsoft.com/office/powerpoint/2010/main" val="2397479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Generic Cover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AA96CAA-BF7B-4801-8380-901AD5952F5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92" y="333"/>
            <a:ext cx="12190815" cy="6857333"/>
          </a:xfrm>
          <a:prstGeom prst="rect">
            <a:avLst/>
          </a:prstGeom>
        </p:spPr>
      </p:pic>
      <p:sp>
        <p:nvSpPr>
          <p:cNvPr id="2" name="Title 1">
            <a:extLst>
              <a:ext uri="{FF2B5EF4-FFF2-40B4-BE49-F238E27FC236}">
                <a16:creationId xmlns:a16="http://schemas.microsoft.com/office/drawing/2014/main" id="{31CA49A0-1D6E-43D2-A595-BEE6A5328655}"/>
              </a:ext>
            </a:extLst>
          </p:cNvPr>
          <p:cNvSpPr>
            <a:spLocks noGrp="1"/>
          </p:cNvSpPr>
          <p:nvPr>
            <p:ph type="ctrTitle" hasCustomPrompt="1"/>
          </p:nvPr>
        </p:nvSpPr>
        <p:spPr>
          <a:xfrm>
            <a:off x="1596000" y="2037361"/>
            <a:ext cx="9000000" cy="2520000"/>
          </a:xfrm>
          <a:prstGeom prst="rect">
            <a:avLst/>
          </a:prstGeom>
        </p:spPr>
        <p:txBody>
          <a:bodyPr anchor="b"/>
          <a:lstStyle>
            <a:lvl1pPr algn="ctr">
              <a:lnSpc>
                <a:spcPct val="100000"/>
              </a:lnSpc>
              <a:spcAft>
                <a:spcPts val="600"/>
              </a:spcAft>
              <a:defRPr sz="4800" b="0" baseline="0">
                <a:solidFill>
                  <a:schemeClr val="bg1"/>
                </a:solidFill>
                <a:latin typeface="+mj-lt"/>
              </a:defRPr>
            </a:lvl1pPr>
          </a:lstStyle>
          <a:p>
            <a:r>
              <a:rPr lang="en-GB"/>
              <a:t>Click to add title</a:t>
            </a:r>
          </a:p>
        </p:txBody>
      </p:sp>
      <p:sp>
        <p:nvSpPr>
          <p:cNvPr id="3" name="Subtitle 2">
            <a:extLst>
              <a:ext uri="{FF2B5EF4-FFF2-40B4-BE49-F238E27FC236}">
                <a16:creationId xmlns:a16="http://schemas.microsoft.com/office/drawing/2014/main" id="{5E126596-E356-4826-A355-36B0D2C34DFA}"/>
              </a:ext>
            </a:extLst>
          </p:cNvPr>
          <p:cNvSpPr>
            <a:spLocks noGrp="1"/>
          </p:cNvSpPr>
          <p:nvPr>
            <p:ph type="subTitle" idx="1" hasCustomPrompt="1"/>
          </p:nvPr>
        </p:nvSpPr>
        <p:spPr>
          <a:xfrm>
            <a:off x="1596000" y="4658960"/>
            <a:ext cx="9000000" cy="1440000"/>
          </a:xfrm>
          <a:prstGeom prst="rect">
            <a:avLst/>
          </a:prstGeom>
        </p:spPr>
        <p:txBody>
          <a:bodyPr/>
          <a:lstStyle>
            <a:lvl1pPr marL="0" indent="0" algn="ctr">
              <a:lnSpc>
                <a:spcPct val="100000"/>
              </a:lnSpc>
              <a:spcBef>
                <a:spcPts val="0"/>
              </a:spcBef>
              <a:spcAft>
                <a:spcPts val="600"/>
              </a:spcAft>
              <a:buNone/>
              <a:defRPr sz="2400" b="1">
                <a:solidFill>
                  <a:schemeClr val="bg1"/>
                </a:solidFill>
                <a:latin typeface="Nunito Sans Blac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7" name="TextBox 6">
            <a:extLst>
              <a:ext uri="{FF2B5EF4-FFF2-40B4-BE49-F238E27FC236}">
                <a16:creationId xmlns:a16="http://schemas.microsoft.com/office/drawing/2014/main" id="{8A8F2505-1B42-453E-A8D2-2EF23C7DF1E0}"/>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solidFill>
                <a:effectLst/>
                <a:uLnTx/>
                <a:uFillTx/>
              </a:rPr>
              <a:t>© 2024 Wilmington PLC. All rights reserved.</a:t>
            </a:r>
          </a:p>
        </p:txBody>
      </p:sp>
      <p:sp>
        <p:nvSpPr>
          <p:cNvPr id="4" name="TextBox 3">
            <a:extLst>
              <a:ext uri="{FF2B5EF4-FFF2-40B4-BE49-F238E27FC236}">
                <a16:creationId xmlns:a16="http://schemas.microsoft.com/office/drawing/2014/main" id="{12DFFDBC-FEB4-49EE-B928-E62590FD4B7E}"/>
              </a:ext>
            </a:extLst>
          </p:cNvPr>
          <p:cNvSpPr txBox="1"/>
          <p:nvPr userDrawn="1"/>
        </p:nvSpPr>
        <p:spPr>
          <a:xfrm>
            <a:off x="-5445" y="-898254"/>
            <a:ext cx="12191998" cy="461665"/>
          </a:xfrm>
          <a:prstGeom prst="rect">
            <a:avLst/>
          </a:prstGeom>
          <a:noFill/>
        </p:spPr>
        <p:txBody>
          <a:bodyPr wrap="square" rtlCol="0">
            <a:spAutoFit/>
          </a:bodyPr>
          <a:lstStyle/>
          <a:p>
            <a:pPr algn="l"/>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Generic Cover slide</a:t>
            </a:r>
            <a:endParaRPr lang="en-GB" sz="2000" b="1">
              <a:solidFill>
                <a:srgbClr val="5C5756"/>
              </a:solidFill>
              <a:latin typeface="Nunito Sans Black" pitchFamily="2" charset="0"/>
            </a:endParaRPr>
          </a:p>
        </p:txBody>
      </p:sp>
      <p:sp>
        <p:nvSpPr>
          <p:cNvPr id="10" name="Text Placeholder 4">
            <a:extLst>
              <a:ext uri="{FF2B5EF4-FFF2-40B4-BE49-F238E27FC236}">
                <a16:creationId xmlns:a16="http://schemas.microsoft.com/office/drawing/2014/main" id="{0B236AFC-24A6-4F90-9F2C-2AD350D7DAEB}"/>
              </a:ext>
            </a:extLst>
          </p:cNvPr>
          <p:cNvSpPr>
            <a:spLocks noGrp="1"/>
          </p:cNvSpPr>
          <p:nvPr>
            <p:ph type="body" sz="quarter" idx="11" hasCustomPrompt="1"/>
          </p:nvPr>
        </p:nvSpPr>
        <p:spPr>
          <a:xfrm>
            <a:off x="971563" y="6388332"/>
            <a:ext cx="3988996" cy="382858"/>
          </a:xfrm>
          <a:prstGeom prst="rect">
            <a:avLst/>
          </a:prstGeom>
        </p:spPr>
        <p:txBody>
          <a:bodyPr/>
          <a:lstStyle>
            <a:lvl1pPr>
              <a:buNone/>
              <a:defRPr sz="2000">
                <a:solidFill>
                  <a:schemeClr val="bg1"/>
                </a:solidFill>
              </a:defRPr>
            </a:lvl1pPr>
          </a:lstStyle>
          <a:p>
            <a:pPr lvl="0"/>
            <a:r>
              <a:rPr lang="en-US"/>
              <a:t>Click to add speaker name</a:t>
            </a:r>
          </a:p>
        </p:txBody>
      </p:sp>
      <p:pic>
        <p:nvPicPr>
          <p:cNvPr id="17" name="Picture 16" descr="Icon&#10;&#10;Description automatically generated">
            <a:extLst>
              <a:ext uri="{FF2B5EF4-FFF2-40B4-BE49-F238E27FC236}">
                <a16:creationId xmlns:a16="http://schemas.microsoft.com/office/drawing/2014/main" id="{E5FDA2E3-A0FC-4611-9D77-08E672B02B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3339" y="6098960"/>
            <a:ext cx="637033" cy="640081"/>
          </a:xfrm>
          <a:prstGeom prst="rect">
            <a:avLst/>
          </a:prstGeom>
        </p:spPr>
      </p:pic>
      <p:pic>
        <p:nvPicPr>
          <p:cNvPr id="6" name="Picture 5">
            <a:extLst>
              <a:ext uri="{FF2B5EF4-FFF2-40B4-BE49-F238E27FC236}">
                <a16:creationId xmlns:a16="http://schemas.microsoft.com/office/drawing/2014/main" id="{3302ED43-36AA-69A6-FC8D-882A332BC73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3917" y="188135"/>
            <a:ext cx="3727487" cy="1061505"/>
          </a:xfrm>
          <a:prstGeom prst="rect">
            <a:avLst/>
          </a:prstGeom>
        </p:spPr>
      </p:pic>
    </p:spTree>
    <p:custDataLst>
      <p:tags r:id="rId1"/>
    </p:custDataLst>
    <p:extLst>
      <p:ext uri="{BB962C8B-B14F-4D97-AF65-F5344CB8AC3E}">
        <p14:creationId xmlns:p14="http://schemas.microsoft.com/office/powerpoint/2010/main" val="22603018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582" userDrawn="1">
          <p15:clr>
            <a:srgbClr val="FBAE40"/>
          </p15:clr>
        </p15:guide>
        <p15:guide id="4" orient="horz" pos="417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section slide thre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C5A920-68F2-A70E-D1E9-372463850CD2}"/>
              </a:ext>
            </a:extLst>
          </p:cNvPr>
          <p:cNvSpPr/>
          <p:nvPr userDrawn="1"/>
        </p:nvSpPr>
        <p:spPr>
          <a:xfrm>
            <a:off x="0" y="0"/>
            <a:ext cx="12192000" cy="6858000"/>
          </a:xfrm>
          <a:prstGeom prst="rect">
            <a:avLst/>
          </a:prstGeom>
          <a:solidFill>
            <a:srgbClr val="B418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4" name="Chart 3">
            <a:extLst>
              <a:ext uri="{FF2B5EF4-FFF2-40B4-BE49-F238E27FC236}">
                <a16:creationId xmlns:a16="http://schemas.microsoft.com/office/drawing/2014/main" id="{86CEE5C9-66ED-493F-D6DB-D7AE712F2001}"/>
              </a:ext>
              <a:ext uri="{C183D7F6-B498-43B3-948B-1728B52AA6E4}">
                <adec:decorative xmlns:adec="http://schemas.microsoft.com/office/drawing/2017/decorative" val="1"/>
              </a:ext>
            </a:extLst>
          </p:cNvPr>
          <p:cNvGraphicFramePr/>
          <p:nvPr userDrawn="1">
            <p:extLst>
              <p:ext uri="{D42A27DB-BD31-4B8C-83A1-F6EECF244321}">
                <p14:modId xmlns:p14="http://schemas.microsoft.com/office/powerpoint/2010/main" val="4243685311"/>
              </p:ext>
            </p:extLst>
          </p:nvPr>
        </p:nvGraphicFramePr>
        <p:xfrm>
          <a:off x="3483428" y="1307358"/>
          <a:ext cx="7091266" cy="4411234"/>
        </p:xfrm>
        <a:graphic>
          <a:graphicData uri="http://schemas.openxmlformats.org/drawingml/2006/chart">
            <c:chart xmlns:c="http://schemas.openxmlformats.org/drawingml/2006/chart" xmlns:r="http://schemas.openxmlformats.org/officeDocument/2006/relationships" r:id="rId2"/>
          </a:graphicData>
        </a:graphic>
      </p:graphicFrame>
      <p:grpSp>
        <p:nvGrpSpPr>
          <p:cNvPr id="20" name="Group 19">
            <a:extLst>
              <a:ext uri="{FF2B5EF4-FFF2-40B4-BE49-F238E27FC236}">
                <a16:creationId xmlns:a16="http://schemas.microsoft.com/office/drawing/2014/main" id="{8170C867-521A-7F6D-C798-E7557FA4A71E}"/>
              </a:ext>
              <a:ext uri="{C183D7F6-B498-43B3-948B-1728B52AA6E4}">
                <adec:decorative xmlns:adec="http://schemas.microsoft.com/office/drawing/2017/decorative" val="1"/>
              </a:ext>
            </a:extLst>
          </p:cNvPr>
          <p:cNvGrpSpPr/>
          <p:nvPr userDrawn="1"/>
        </p:nvGrpSpPr>
        <p:grpSpPr>
          <a:xfrm rot="10800000">
            <a:off x="4075016" y="5224799"/>
            <a:ext cx="1337385" cy="344505"/>
            <a:chOff x="5682345" y="597160"/>
            <a:chExt cx="1337385" cy="344505"/>
          </a:xfrm>
          <a:solidFill>
            <a:schemeClr val="bg1">
              <a:lumMod val="50000"/>
            </a:schemeClr>
          </a:solidFill>
        </p:grpSpPr>
        <p:cxnSp>
          <p:nvCxnSpPr>
            <p:cNvPr id="21" name="Straight Connector 20">
              <a:extLst>
                <a:ext uri="{FF2B5EF4-FFF2-40B4-BE49-F238E27FC236}">
                  <a16:creationId xmlns:a16="http://schemas.microsoft.com/office/drawing/2014/main" id="{F9424BE2-EB72-B5DE-393E-5B79B637A21F}"/>
                </a:ext>
              </a:extLst>
            </p:cNvPr>
            <p:cNvCxnSpPr>
              <a:cxnSpLocks/>
            </p:cNvCxnSpPr>
            <p:nvPr/>
          </p:nvCxnSpPr>
          <p:spPr>
            <a:xfrm flipV="1">
              <a:off x="5756987" y="597160"/>
              <a:ext cx="559837" cy="273168"/>
            </a:xfrm>
            <a:prstGeom prst="line">
              <a:avLst/>
            </a:prstGeom>
            <a:grpFill/>
            <a:ln w="1905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744CB4CD-1566-EC41-2687-D8C4845F69EF}"/>
                </a:ext>
              </a:extLst>
            </p:cNvPr>
            <p:cNvCxnSpPr>
              <a:cxnSpLocks/>
            </p:cNvCxnSpPr>
            <p:nvPr/>
          </p:nvCxnSpPr>
          <p:spPr>
            <a:xfrm>
              <a:off x="6316824" y="597160"/>
              <a:ext cx="702906" cy="0"/>
            </a:xfrm>
            <a:prstGeom prst="line">
              <a:avLst/>
            </a:prstGeom>
            <a:grpFill/>
            <a:ln w="1905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23" name="Oval 22">
              <a:extLst>
                <a:ext uri="{FF2B5EF4-FFF2-40B4-BE49-F238E27FC236}">
                  <a16:creationId xmlns:a16="http://schemas.microsoft.com/office/drawing/2014/main" id="{F864810E-A681-6C0F-50EB-D1675660144C}"/>
                </a:ext>
              </a:extLst>
            </p:cNvPr>
            <p:cNvSpPr/>
            <p:nvPr/>
          </p:nvSpPr>
          <p:spPr>
            <a:xfrm>
              <a:off x="5682345" y="851665"/>
              <a:ext cx="90000" cy="90000"/>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4" name="Text Placeholder 14">
            <a:extLst>
              <a:ext uri="{FF2B5EF4-FFF2-40B4-BE49-F238E27FC236}">
                <a16:creationId xmlns:a16="http://schemas.microsoft.com/office/drawing/2014/main" id="{BD6F9BD9-DFDA-657D-0EE8-393D336A9841}"/>
              </a:ext>
            </a:extLst>
          </p:cNvPr>
          <p:cNvSpPr>
            <a:spLocks noGrp="1"/>
          </p:cNvSpPr>
          <p:nvPr>
            <p:ph type="body" sz="quarter" idx="10" hasCustomPrompt="1"/>
          </p:nvPr>
        </p:nvSpPr>
        <p:spPr>
          <a:xfrm>
            <a:off x="1746574" y="5314800"/>
            <a:ext cx="3903662" cy="1460500"/>
          </a:xfrm>
          <a:prstGeom prst="rect">
            <a:avLst/>
          </a:prstGeom>
        </p:spPr>
        <p:txBody>
          <a:bodyPr/>
          <a:lstStyle>
            <a:lvl1pPr marL="0" indent="0">
              <a:buNone/>
              <a:defRPr b="1">
                <a:solidFill>
                  <a:schemeClr val="bg1"/>
                </a:solidFill>
                <a:latin typeface="Nunito Sans" pitchFamily="2" charset="0"/>
              </a:defRPr>
            </a:lvl1pPr>
            <a:lvl2pPr marL="457200" indent="0">
              <a:buNone/>
              <a:defRPr b="1">
                <a:solidFill>
                  <a:schemeClr val="bg1"/>
                </a:solidFill>
                <a:latin typeface="Nunito Sans" pitchFamily="2" charset="0"/>
              </a:defRPr>
            </a:lvl2pPr>
            <a:lvl3pPr marL="914400" indent="0">
              <a:buNone/>
              <a:defRPr b="1">
                <a:solidFill>
                  <a:schemeClr val="bg1"/>
                </a:solidFill>
                <a:latin typeface="Nunito Sans" pitchFamily="2" charset="0"/>
              </a:defRPr>
            </a:lvl3pPr>
            <a:lvl4pPr marL="1371600" indent="0">
              <a:buNone/>
              <a:defRPr b="1">
                <a:solidFill>
                  <a:schemeClr val="bg1"/>
                </a:solidFill>
                <a:latin typeface="Nunito Sans" pitchFamily="2" charset="0"/>
              </a:defRPr>
            </a:lvl4pPr>
            <a:lvl5pPr marL="1828800" indent="0">
              <a:buNone/>
              <a:defRPr b="1">
                <a:solidFill>
                  <a:schemeClr val="bg1"/>
                </a:solidFill>
                <a:latin typeface="Nunito Sans" pitchFamily="2" charset="0"/>
              </a:defRPr>
            </a:lvl5pPr>
          </a:lstStyle>
          <a:p>
            <a:pPr lvl="0"/>
            <a:r>
              <a:rPr lang="en-US"/>
              <a:t>Section 3</a:t>
            </a:r>
          </a:p>
        </p:txBody>
      </p:sp>
      <p:sp>
        <p:nvSpPr>
          <p:cNvPr id="2" name="TextBox 1">
            <a:extLst>
              <a:ext uri="{FF2B5EF4-FFF2-40B4-BE49-F238E27FC236}">
                <a16:creationId xmlns:a16="http://schemas.microsoft.com/office/drawing/2014/main" id="{D69D6946-9686-52BB-7B15-F49FCB0B50AB}"/>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solidFill>
                <a:effectLst/>
                <a:uLnTx/>
                <a:uFillTx/>
              </a:rPr>
              <a:t>© 2024 Wilmington PLC. All rights reserved.</a:t>
            </a:r>
          </a:p>
        </p:txBody>
      </p:sp>
      <p:pic>
        <p:nvPicPr>
          <p:cNvPr id="5" name="Picture 4">
            <a:extLst>
              <a:ext uri="{FF2B5EF4-FFF2-40B4-BE49-F238E27FC236}">
                <a16:creationId xmlns:a16="http://schemas.microsoft.com/office/drawing/2014/main" id="{C032A363-88E5-C78E-AE2D-EB743DB17CF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956544" y="5939378"/>
            <a:ext cx="2158375" cy="614657"/>
          </a:xfrm>
          <a:prstGeom prst="rect">
            <a:avLst/>
          </a:prstGeom>
        </p:spPr>
      </p:pic>
      <p:sp>
        <p:nvSpPr>
          <p:cNvPr id="6" name="TextBox 5">
            <a:extLst>
              <a:ext uri="{FF2B5EF4-FFF2-40B4-BE49-F238E27FC236}">
                <a16:creationId xmlns:a16="http://schemas.microsoft.com/office/drawing/2014/main" id="{39E57BBA-A119-A905-6A66-46A0646FF7DA}"/>
              </a:ext>
            </a:extLst>
          </p:cNvPr>
          <p:cNvSpPr txBox="1"/>
          <p:nvPr userDrawn="1"/>
        </p:nvSpPr>
        <p:spPr>
          <a:xfrm>
            <a:off x="-5446" y="-772161"/>
            <a:ext cx="121919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Section Slide</a:t>
            </a:r>
          </a:p>
        </p:txBody>
      </p:sp>
    </p:spTree>
    <p:extLst>
      <p:ext uri="{BB962C8B-B14F-4D97-AF65-F5344CB8AC3E}">
        <p14:creationId xmlns:p14="http://schemas.microsoft.com/office/powerpoint/2010/main" val="33061627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section slide fou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BB65A10-0131-0244-4BFF-3473C9BE7560}"/>
              </a:ext>
            </a:extLst>
          </p:cNvPr>
          <p:cNvSpPr/>
          <p:nvPr userDrawn="1"/>
        </p:nvSpPr>
        <p:spPr>
          <a:xfrm>
            <a:off x="0" y="0"/>
            <a:ext cx="12192000" cy="6858000"/>
          </a:xfrm>
          <a:prstGeom prst="rect">
            <a:avLst/>
          </a:prstGeom>
          <a:solidFill>
            <a:srgbClr val="B418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0" name="Chart 9">
            <a:extLst>
              <a:ext uri="{FF2B5EF4-FFF2-40B4-BE49-F238E27FC236}">
                <a16:creationId xmlns:a16="http://schemas.microsoft.com/office/drawing/2014/main" id="{4878FBD6-6199-2C7B-4065-DABD6183CFF5}"/>
              </a:ext>
              <a:ext uri="{C183D7F6-B498-43B3-948B-1728B52AA6E4}">
                <adec:decorative xmlns:adec="http://schemas.microsoft.com/office/drawing/2017/decorative" val="1"/>
              </a:ext>
            </a:extLst>
          </p:cNvPr>
          <p:cNvGraphicFramePr/>
          <p:nvPr userDrawn="1">
            <p:extLst>
              <p:ext uri="{D42A27DB-BD31-4B8C-83A1-F6EECF244321}">
                <p14:modId xmlns:p14="http://schemas.microsoft.com/office/powerpoint/2010/main" val="226531764"/>
              </p:ext>
            </p:extLst>
          </p:nvPr>
        </p:nvGraphicFramePr>
        <p:xfrm>
          <a:off x="3483428" y="1307358"/>
          <a:ext cx="7091266" cy="4411234"/>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 Placeholder 14">
            <a:extLst>
              <a:ext uri="{FF2B5EF4-FFF2-40B4-BE49-F238E27FC236}">
                <a16:creationId xmlns:a16="http://schemas.microsoft.com/office/drawing/2014/main" id="{7D879476-D721-6BB6-E3DC-0513DE86C68E}"/>
              </a:ext>
            </a:extLst>
          </p:cNvPr>
          <p:cNvSpPr>
            <a:spLocks noGrp="1"/>
          </p:cNvSpPr>
          <p:nvPr>
            <p:ph type="body" sz="quarter" idx="10" hasCustomPrompt="1"/>
          </p:nvPr>
        </p:nvSpPr>
        <p:spPr>
          <a:xfrm>
            <a:off x="714708" y="3800810"/>
            <a:ext cx="3903662" cy="1460500"/>
          </a:xfrm>
          <a:prstGeom prst="rect">
            <a:avLst/>
          </a:prstGeom>
        </p:spPr>
        <p:txBody>
          <a:bodyPr/>
          <a:lstStyle>
            <a:lvl1pPr marL="0" indent="0">
              <a:buNone/>
              <a:defRPr b="1">
                <a:solidFill>
                  <a:schemeClr val="bg1"/>
                </a:solidFill>
                <a:latin typeface="Nunito Sans" pitchFamily="2" charset="0"/>
              </a:defRPr>
            </a:lvl1pPr>
            <a:lvl2pPr marL="457200" indent="0">
              <a:buNone/>
              <a:defRPr b="1">
                <a:solidFill>
                  <a:schemeClr val="bg1"/>
                </a:solidFill>
                <a:latin typeface="Nunito Sans" pitchFamily="2" charset="0"/>
              </a:defRPr>
            </a:lvl2pPr>
            <a:lvl3pPr marL="914400" indent="0">
              <a:buNone/>
              <a:defRPr b="1">
                <a:solidFill>
                  <a:schemeClr val="bg1"/>
                </a:solidFill>
                <a:latin typeface="Nunito Sans" pitchFamily="2" charset="0"/>
              </a:defRPr>
            </a:lvl3pPr>
            <a:lvl4pPr marL="1371600" indent="0">
              <a:buNone/>
              <a:defRPr b="1">
                <a:solidFill>
                  <a:schemeClr val="bg1"/>
                </a:solidFill>
                <a:latin typeface="Nunito Sans" pitchFamily="2" charset="0"/>
              </a:defRPr>
            </a:lvl4pPr>
            <a:lvl5pPr marL="1828800" indent="0">
              <a:buNone/>
              <a:defRPr b="1">
                <a:solidFill>
                  <a:schemeClr val="bg1"/>
                </a:solidFill>
                <a:latin typeface="Nunito Sans" pitchFamily="2" charset="0"/>
              </a:defRPr>
            </a:lvl5pPr>
          </a:lstStyle>
          <a:p>
            <a:pPr lvl="0"/>
            <a:r>
              <a:rPr lang="en-US"/>
              <a:t>Section 4</a:t>
            </a:r>
          </a:p>
        </p:txBody>
      </p:sp>
      <p:cxnSp>
        <p:nvCxnSpPr>
          <p:cNvPr id="13" name="Straight Connector 12">
            <a:extLst>
              <a:ext uri="{FF2B5EF4-FFF2-40B4-BE49-F238E27FC236}">
                <a16:creationId xmlns:a16="http://schemas.microsoft.com/office/drawing/2014/main" id="{2953F3EC-487C-077E-DA05-FEAC0D4C9CC5}"/>
              </a:ext>
            </a:extLst>
          </p:cNvPr>
          <p:cNvCxnSpPr>
            <a:cxnSpLocks/>
          </p:cNvCxnSpPr>
          <p:nvPr/>
        </p:nvCxnSpPr>
        <p:spPr>
          <a:xfrm rot="10800000">
            <a:off x="3058897" y="4044604"/>
            <a:ext cx="840204" cy="7675"/>
          </a:xfrm>
          <a:prstGeom prst="line">
            <a:avLst/>
          </a:prstGeom>
          <a:solidFill>
            <a:schemeClr val="bg1">
              <a:lumMod val="50000"/>
            </a:schemeClr>
          </a:solidFill>
          <a:ln w="1905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14" name="Oval 13">
            <a:extLst>
              <a:ext uri="{FF2B5EF4-FFF2-40B4-BE49-F238E27FC236}">
                <a16:creationId xmlns:a16="http://schemas.microsoft.com/office/drawing/2014/main" id="{9C1CC2A3-32CF-2C56-6EB4-8A143A2354F6}"/>
              </a:ext>
            </a:extLst>
          </p:cNvPr>
          <p:cNvSpPr/>
          <p:nvPr/>
        </p:nvSpPr>
        <p:spPr>
          <a:xfrm rot="10800000">
            <a:off x="3883743" y="4008935"/>
            <a:ext cx="90000" cy="90000"/>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extBox 1">
            <a:extLst>
              <a:ext uri="{FF2B5EF4-FFF2-40B4-BE49-F238E27FC236}">
                <a16:creationId xmlns:a16="http://schemas.microsoft.com/office/drawing/2014/main" id="{CC42EB49-61E6-C372-B13D-BE2B15DD3429}"/>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solidFill>
                <a:effectLst/>
                <a:uLnTx/>
                <a:uFillTx/>
              </a:rPr>
              <a:t>© 2024 Wilmington PLC. All rights reserved.</a:t>
            </a:r>
          </a:p>
        </p:txBody>
      </p:sp>
      <p:pic>
        <p:nvPicPr>
          <p:cNvPr id="3" name="Picture 2">
            <a:extLst>
              <a:ext uri="{FF2B5EF4-FFF2-40B4-BE49-F238E27FC236}">
                <a16:creationId xmlns:a16="http://schemas.microsoft.com/office/drawing/2014/main" id="{A5C18693-AF33-71EA-7EF8-22C23CC5189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956544" y="5939378"/>
            <a:ext cx="2158375" cy="614657"/>
          </a:xfrm>
          <a:prstGeom prst="rect">
            <a:avLst/>
          </a:prstGeom>
        </p:spPr>
      </p:pic>
      <p:sp>
        <p:nvSpPr>
          <p:cNvPr id="4" name="TextBox 3">
            <a:extLst>
              <a:ext uri="{FF2B5EF4-FFF2-40B4-BE49-F238E27FC236}">
                <a16:creationId xmlns:a16="http://schemas.microsoft.com/office/drawing/2014/main" id="{975C8399-AD8B-6201-092A-4424F9A0EE32}"/>
              </a:ext>
            </a:extLst>
          </p:cNvPr>
          <p:cNvSpPr txBox="1"/>
          <p:nvPr userDrawn="1"/>
        </p:nvSpPr>
        <p:spPr>
          <a:xfrm>
            <a:off x="-5446" y="-772161"/>
            <a:ext cx="121919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Section Slide</a:t>
            </a:r>
          </a:p>
        </p:txBody>
      </p:sp>
    </p:spTree>
    <p:extLst>
      <p:ext uri="{BB962C8B-B14F-4D97-AF65-F5344CB8AC3E}">
        <p14:creationId xmlns:p14="http://schemas.microsoft.com/office/powerpoint/2010/main" val="30288340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section slide fiv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A402CBD-99AA-0420-44EE-9D9C39CEC947}"/>
              </a:ext>
            </a:extLst>
          </p:cNvPr>
          <p:cNvSpPr/>
          <p:nvPr userDrawn="1"/>
        </p:nvSpPr>
        <p:spPr>
          <a:xfrm>
            <a:off x="0" y="0"/>
            <a:ext cx="12192000" cy="6858000"/>
          </a:xfrm>
          <a:prstGeom prst="rect">
            <a:avLst/>
          </a:prstGeom>
          <a:solidFill>
            <a:srgbClr val="B418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14">
            <a:extLst>
              <a:ext uri="{FF2B5EF4-FFF2-40B4-BE49-F238E27FC236}">
                <a16:creationId xmlns:a16="http://schemas.microsoft.com/office/drawing/2014/main" id="{DFD58D67-1CCB-B210-F7AB-392A543ACAC1}"/>
              </a:ext>
            </a:extLst>
          </p:cNvPr>
          <p:cNvSpPr>
            <a:spLocks noGrp="1"/>
          </p:cNvSpPr>
          <p:nvPr>
            <p:ph type="body" sz="quarter" idx="10" hasCustomPrompt="1"/>
          </p:nvPr>
        </p:nvSpPr>
        <p:spPr>
          <a:xfrm>
            <a:off x="714708" y="1404744"/>
            <a:ext cx="3903662" cy="1460500"/>
          </a:xfrm>
          <a:prstGeom prst="rect">
            <a:avLst/>
          </a:prstGeom>
        </p:spPr>
        <p:txBody>
          <a:bodyPr/>
          <a:lstStyle>
            <a:lvl1pPr marL="0" indent="0">
              <a:buNone/>
              <a:defRPr b="1">
                <a:solidFill>
                  <a:schemeClr val="bg1"/>
                </a:solidFill>
                <a:latin typeface="Nunito Sans" pitchFamily="2" charset="0"/>
              </a:defRPr>
            </a:lvl1pPr>
            <a:lvl2pPr marL="457200" indent="0">
              <a:buNone/>
              <a:defRPr b="1">
                <a:solidFill>
                  <a:schemeClr val="bg1"/>
                </a:solidFill>
                <a:latin typeface="Nunito Sans" pitchFamily="2" charset="0"/>
              </a:defRPr>
            </a:lvl2pPr>
            <a:lvl3pPr marL="914400" indent="0">
              <a:buNone/>
              <a:defRPr b="1">
                <a:solidFill>
                  <a:schemeClr val="bg1"/>
                </a:solidFill>
                <a:latin typeface="Nunito Sans" pitchFamily="2" charset="0"/>
              </a:defRPr>
            </a:lvl3pPr>
            <a:lvl4pPr marL="1371600" indent="0">
              <a:buNone/>
              <a:defRPr b="1">
                <a:solidFill>
                  <a:schemeClr val="bg1"/>
                </a:solidFill>
                <a:latin typeface="Nunito Sans" pitchFamily="2" charset="0"/>
              </a:defRPr>
            </a:lvl4pPr>
            <a:lvl5pPr marL="1828800" indent="0">
              <a:buNone/>
              <a:defRPr b="1">
                <a:solidFill>
                  <a:schemeClr val="bg1"/>
                </a:solidFill>
                <a:latin typeface="Nunito Sans" pitchFamily="2" charset="0"/>
              </a:defRPr>
            </a:lvl5pPr>
          </a:lstStyle>
          <a:p>
            <a:pPr lvl="0"/>
            <a:r>
              <a:rPr lang="en-US"/>
              <a:t>Section 5</a:t>
            </a:r>
          </a:p>
        </p:txBody>
      </p:sp>
      <p:graphicFrame>
        <p:nvGraphicFramePr>
          <p:cNvPr id="10" name="Chart 9">
            <a:extLst>
              <a:ext uri="{FF2B5EF4-FFF2-40B4-BE49-F238E27FC236}">
                <a16:creationId xmlns:a16="http://schemas.microsoft.com/office/drawing/2014/main" id="{29745261-87DC-FCE4-7F30-AD00F36790CD}"/>
              </a:ext>
            </a:extLst>
          </p:cNvPr>
          <p:cNvGraphicFramePr/>
          <p:nvPr userDrawn="1">
            <p:extLst>
              <p:ext uri="{D42A27DB-BD31-4B8C-83A1-F6EECF244321}">
                <p14:modId xmlns:p14="http://schemas.microsoft.com/office/powerpoint/2010/main" val="2565139566"/>
              </p:ext>
            </p:extLst>
          </p:nvPr>
        </p:nvGraphicFramePr>
        <p:xfrm>
          <a:off x="3478998" y="1286883"/>
          <a:ext cx="7091266" cy="4411234"/>
        </p:xfrm>
        <a:graphic>
          <a:graphicData uri="http://schemas.openxmlformats.org/drawingml/2006/chart">
            <c:chart xmlns:c="http://schemas.openxmlformats.org/drawingml/2006/chart" xmlns:r="http://schemas.openxmlformats.org/officeDocument/2006/relationships" r:id="rId2"/>
          </a:graphicData>
        </a:graphic>
      </p:graphicFrame>
      <p:grpSp>
        <p:nvGrpSpPr>
          <p:cNvPr id="11" name="Group 10">
            <a:extLst>
              <a:ext uri="{FF2B5EF4-FFF2-40B4-BE49-F238E27FC236}">
                <a16:creationId xmlns:a16="http://schemas.microsoft.com/office/drawing/2014/main" id="{B7C3C1FE-6EC9-3A77-2BAE-9122E3C2E3FD}"/>
              </a:ext>
            </a:extLst>
          </p:cNvPr>
          <p:cNvGrpSpPr/>
          <p:nvPr userDrawn="1"/>
        </p:nvGrpSpPr>
        <p:grpSpPr>
          <a:xfrm rot="10800000">
            <a:off x="3703524" y="1810405"/>
            <a:ext cx="914846" cy="90000"/>
            <a:chOff x="5682345" y="823672"/>
            <a:chExt cx="914846" cy="90000"/>
          </a:xfrm>
          <a:solidFill>
            <a:schemeClr val="bg1">
              <a:lumMod val="50000"/>
            </a:schemeClr>
          </a:solidFill>
        </p:grpSpPr>
        <p:cxnSp>
          <p:nvCxnSpPr>
            <p:cNvPr id="12" name="Straight Connector 11">
              <a:extLst>
                <a:ext uri="{FF2B5EF4-FFF2-40B4-BE49-F238E27FC236}">
                  <a16:creationId xmlns:a16="http://schemas.microsoft.com/office/drawing/2014/main" id="{8016EA85-66A1-1CD8-A52B-4DF6EAE64649}"/>
                </a:ext>
              </a:extLst>
            </p:cNvPr>
            <p:cNvCxnSpPr>
              <a:cxnSpLocks/>
            </p:cNvCxnSpPr>
            <p:nvPr/>
          </p:nvCxnSpPr>
          <p:spPr>
            <a:xfrm>
              <a:off x="5756987" y="870328"/>
              <a:ext cx="840204" cy="7675"/>
            </a:xfrm>
            <a:prstGeom prst="line">
              <a:avLst/>
            </a:prstGeom>
            <a:grpFill/>
            <a:ln w="1905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13" name="Oval 12">
              <a:extLst>
                <a:ext uri="{FF2B5EF4-FFF2-40B4-BE49-F238E27FC236}">
                  <a16:creationId xmlns:a16="http://schemas.microsoft.com/office/drawing/2014/main" id="{05665BCA-995A-6E3B-3B0F-6A34AD085760}"/>
                </a:ext>
              </a:extLst>
            </p:cNvPr>
            <p:cNvSpPr/>
            <p:nvPr/>
          </p:nvSpPr>
          <p:spPr>
            <a:xfrm>
              <a:off x="5682345" y="823672"/>
              <a:ext cx="90000" cy="90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 name="TextBox 1">
            <a:extLst>
              <a:ext uri="{FF2B5EF4-FFF2-40B4-BE49-F238E27FC236}">
                <a16:creationId xmlns:a16="http://schemas.microsoft.com/office/drawing/2014/main" id="{6DD93EE5-FE61-8B91-1966-64B2831232A9}"/>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solidFill>
                <a:effectLst/>
                <a:uLnTx/>
                <a:uFillTx/>
              </a:rPr>
              <a:t>© 2024 Wilmington PLC. All rights reserved.</a:t>
            </a:r>
          </a:p>
        </p:txBody>
      </p:sp>
      <p:pic>
        <p:nvPicPr>
          <p:cNvPr id="3" name="Picture 2">
            <a:extLst>
              <a:ext uri="{FF2B5EF4-FFF2-40B4-BE49-F238E27FC236}">
                <a16:creationId xmlns:a16="http://schemas.microsoft.com/office/drawing/2014/main" id="{CAAF350D-A123-BCAF-85FF-8BEA20E8EE2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956544" y="5939378"/>
            <a:ext cx="2158375" cy="614657"/>
          </a:xfrm>
          <a:prstGeom prst="rect">
            <a:avLst/>
          </a:prstGeom>
        </p:spPr>
      </p:pic>
      <p:sp>
        <p:nvSpPr>
          <p:cNvPr id="4" name="TextBox 3">
            <a:extLst>
              <a:ext uri="{FF2B5EF4-FFF2-40B4-BE49-F238E27FC236}">
                <a16:creationId xmlns:a16="http://schemas.microsoft.com/office/drawing/2014/main" id="{3143D0D5-3588-03C2-6E7F-C0CAA33F4AA1}"/>
              </a:ext>
            </a:extLst>
          </p:cNvPr>
          <p:cNvSpPr txBox="1"/>
          <p:nvPr userDrawn="1"/>
        </p:nvSpPr>
        <p:spPr>
          <a:xfrm>
            <a:off x="-5446" y="-772161"/>
            <a:ext cx="121919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Section Slide</a:t>
            </a:r>
          </a:p>
        </p:txBody>
      </p:sp>
    </p:spTree>
    <p:extLst>
      <p:ext uri="{BB962C8B-B14F-4D97-AF65-F5344CB8AC3E}">
        <p14:creationId xmlns:p14="http://schemas.microsoft.com/office/powerpoint/2010/main" val="33403001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Title +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21E66E9-75A8-4205-A687-FD4FED0163B8}"/>
              </a:ext>
            </a:extLst>
          </p:cNvPr>
          <p:cNvSpPr>
            <a:spLocks noGrp="1"/>
          </p:cNvSpPr>
          <p:nvPr>
            <p:ph type="body" sz="quarter" idx="13"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
        <p:nvSpPr>
          <p:cNvPr id="7" name="Title Placeholder 1">
            <a:extLst>
              <a:ext uri="{FF2B5EF4-FFF2-40B4-BE49-F238E27FC236}">
                <a16:creationId xmlns:a16="http://schemas.microsoft.com/office/drawing/2014/main" id="{9FE6131C-381D-4225-9850-BD4DCB94655B}"/>
              </a:ext>
            </a:extLst>
          </p:cNvPr>
          <p:cNvSpPr>
            <a:spLocks noGrp="1"/>
          </p:cNvSpPr>
          <p:nvPr>
            <p:ph type="title"/>
          </p:nvPr>
        </p:nvSpPr>
        <p:spPr>
          <a:xfrm>
            <a:off x="995623" y="323850"/>
            <a:ext cx="10200754" cy="1009650"/>
          </a:xfrm>
          <a:prstGeom prst="rect">
            <a:avLst/>
          </a:prstGeom>
        </p:spPr>
        <p:txBody>
          <a:bodyPr vert="horz" lIns="91440" tIns="45720" rIns="91440" bIns="45720" rtlCol="0" anchor="ctr">
            <a:normAutofit/>
          </a:bodyPr>
          <a:lstStyle>
            <a:lvl1pPr>
              <a:defRPr/>
            </a:lvl1pPr>
          </a:lstStyle>
          <a:p>
            <a:r>
              <a:rPr lang="en-US"/>
              <a:t>Click to edit Master title</a:t>
            </a:r>
            <a:endParaRPr lang="en-GB"/>
          </a:p>
        </p:txBody>
      </p:sp>
      <p:sp>
        <p:nvSpPr>
          <p:cNvPr id="10" name="Content Placeholder 2">
            <a:extLst>
              <a:ext uri="{FF2B5EF4-FFF2-40B4-BE49-F238E27FC236}">
                <a16:creationId xmlns:a16="http://schemas.microsoft.com/office/drawing/2014/main" id="{A79B1C0B-493A-4039-9EA5-8A76EC241E4E}"/>
              </a:ext>
            </a:extLst>
          </p:cNvPr>
          <p:cNvSpPr>
            <a:spLocks noGrp="1"/>
          </p:cNvSpPr>
          <p:nvPr>
            <p:ph sz="half" idx="1" hasCustomPrompt="1"/>
          </p:nvPr>
        </p:nvSpPr>
        <p:spPr>
          <a:xfrm>
            <a:off x="990600" y="1572260"/>
            <a:ext cx="10210800" cy="4269740"/>
          </a:xfrm>
          <a:prstGeom prst="rect">
            <a:avLst/>
          </a:prstGeom>
        </p:spPr>
        <p:txBody>
          <a:bodyPr/>
          <a:lstStyle>
            <a:lvl1pPr>
              <a:defRPr>
                <a:solidFill>
                  <a:srgbClr val="5C5756"/>
                </a:solidFill>
              </a:defRPr>
            </a:lvl1pPr>
            <a:lvl2pPr>
              <a:defRPr sz="2400">
                <a:solidFill>
                  <a:srgbClr val="5C5756"/>
                </a:solidFill>
              </a:defRPr>
            </a:lvl2pPr>
            <a:lvl3pPr>
              <a:defRPr sz="2000">
                <a:solidFill>
                  <a:srgbClr val="5C5756"/>
                </a:solidFill>
              </a:defRPr>
            </a:lvl3pPr>
            <a:lvl4pPr>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p:txBody>
      </p:sp>
      <p:sp>
        <p:nvSpPr>
          <p:cNvPr id="12" name="TextBox 11">
            <a:extLst>
              <a:ext uri="{FF2B5EF4-FFF2-40B4-BE49-F238E27FC236}">
                <a16:creationId xmlns:a16="http://schemas.microsoft.com/office/drawing/2014/main" id="{463876CB-905E-4262-8229-65D37BF1062B}"/>
              </a:ext>
            </a:extLst>
          </p:cNvPr>
          <p:cNvSpPr txBox="1"/>
          <p:nvPr userDrawn="1"/>
        </p:nvSpPr>
        <p:spPr>
          <a:xfrm>
            <a:off x="-5445" y="-1001598"/>
            <a:ext cx="121919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Title + Content</a:t>
            </a:r>
            <a:endParaRPr lang="en-GB" sz="2000" b="1">
              <a:solidFill>
                <a:srgbClr val="5C5756"/>
              </a:solidFill>
              <a:latin typeface="Nunito Sans Black" pitchFamily="2" charset="0"/>
            </a:endParaRPr>
          </a:p>
        </p:txBody>
      </p:sp>
    </p:spTree>
    <p:custDataLst>
      <p:tags r:id="rId1"/>
    </p:custDataLst>
    <p:extLst>
      <p:ext uri="{BB962C8B-B14F-4D97-AF65-F5344CB8AC3E}">
        <p14:creationId xmlns:p14="http://schemas.microsoft.com/office/powerpoint/2010/main" val="4244237756"/>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lank-Dark">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94177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itle +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21E66E9-75A8-4205-A687-FD4FED0163B8}"/>
              </a:ext>
            </a:extLst>
          </p:cNvPr>
          <p:cNvSpPr>
            <a:spLocks noGrp="1"/>
          </p:cNvSpPr>
          <p:nvPr>
            <p:ph type="body" sz="quarter" idx="13"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
        <p:nvSpPr>
          <p:cNvPr id="7" name="Title Placeholder 1">
            <a:extLst>
              <a:ext uri="{FF2B5EF4-FFF2-40B4-BE49-F238E27FC236}">
                <a16:creationId xmlns:a16="http://schemas.microsoft.com/office/drawing/2014/main" id="{9FE6131C-381D-4225-9850-BD4DCB94655B}"/>
              </a:ext>
            </a:extLst>
          </p:cNvPr>
          <p:cNvSpPr>
            <a:spLocks noGrp="1"/>
          </p:cNvSpPr>
          <p:nvPr>
            <p:ph type="title"/>
          </p:nvPr>
        </p:nvSpPr>
        <p:spPr>
          <a:xfrm>
            <a:off x="995623" y="323850"/>
            <a:ext cx="10200754" cy="1009650"/>
          </a:xfrm>
          <a:prstGeom prst="rect">
            <a:avLst/>
          </a:prstGeom>
        </p:spPr>
        <p:txBody>
          <a:bodyPr vert="horz" lIns="91440" tIns="45720" rIns="91440" bIns="45720" rtlCol="0" anchor="ctr">
            <a:normAutofit/>
          </a:bodyPr>
          <a:lstStyle>
            <a:lvl1pPr>
              <a:defRPr/>
            </a:lvl1pPr>
          </a:lstStyle>
          <a:p>
            <a:r>
              <a:rPr lang="en-US"/>
              <a:t>Click to edit Master title</a:t>
            </a:r>
            <a:endParaRPr lang="en-GB"/>
          </a:p>
        </p:txBody>
      </p:sp>
      <p:sp>
        <p:nvSpPr>
          <p:cNvPr id="10" name="Content Placeholder 2">
            <a:extLst>
              <a:ext uri="{FF2B5EF4-FFF2-40B4-BE49-F238E27FC236}">
                <a16:creationId xmlns:a16="http://schemas.microsoft.com/office/drawing/2014/main" id="{A79B1C0B-493A-4039-9EA5-8A76EC241E4E}"/>
              </a:ext>
            </a:extLst>
          </p:cNvPr>
          <p:cNvSpPr>
            <a:spLocks noGrp="1"/>
          </p:cNvSpPr>
          <p:nvPr>
            <p:ph sz="half" idx="1" hasCustomPrompt="1"/>
          </p:nvPr>
        </p:nvSpPr>
        <p:spPr>
          <a:xfrm>
            <a:off x="990600" y="1572260"/>
            <a:ext cx="10210800" cy="4269740"/>
          </a:xfrm>
          <a:prstGeom prst="rect">
            <a:avLst/>
          </a:prstGeom>
        </p:spPr>
        <p:txBody>
          <a:bodyPr/>
          <a:lstStyle>
            <a:lvl1pPr>
              <a:defRPr>
                <a:solidFill>
                  <a:srgbClr val="5C5756"/>
                </a:solidFill>
              </a:defRPr>
            </a:lvl1pPr>
            <a:lvl2pPr>
              <a:defRPr sz="2400">
                <a:solidFill>
                  <a:srgbClr val="5C5756"/>
                </a:solidFill>
              </a:defRPr>
            </a:lvl2pPr>
            <a:lvl3pPr>
              <a:defRPr sz="2000">
                <a:solidFill>
                  <a:srgbClr val="5C5756"/>
                </a:solidFill>
              </a:defRPr>
            </a:lvl3pPr>
            <a:lvl4pPr>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p:txBody>
      </p:sp>
      <p:sp>
        <p:nvSpPr>
          <p:cNvPr id="12" name="TextBox 11">
            <a:extLst>
              <a:ext uri="{FF2B5EF4-FFF2-40B4-BE49-F238E27FC236}">
                <a16:creationId xmlns:a16="http://schemas.microsoft.com/office/drawing/2014/main" id="{463876CB-905E-4262-8229-65D37BF1062B}"/>
              </a:ext>
            </a:extLst>
          </p:cNvPr>
          <p:cNvSpPr txBox="1"/>
          <p:nvPr userDrawn="1"/>
        </p:nvSpPr>
        <p:spPr>
          <a:xfrm>
            <a:off x="-5445" y="-1001598"/>
            <a:ext cx="121919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Title + Content</a:t>
            </a:r>
            <a:endParaRPr lang="en-GB" sz="2000" b="1">
              <a:solidFill>
                <a:srgbClr val="5C5756"/>
              </a:solidFill>
              <a:latin typeface="Nunito Sans Black" pitchFamily="2" charset="0"/>
            </a:endParaRPr>
          </a:p>
        </p:txBody>
      </p:sp>
    </p:spTree>
    <p:custDataLst>
      <p:tags r:id="rId1"/>
    </p:custDataLst>
    <p:extLst>
      <p:ext uri="{BB962C8B-B14F-4D97-AF65-F5344CB8AC3E}">
        <p14:creationId xmlns:p14="http://schemas.microsoft.com/office/powerpoint/2010/main" val="649087382"/>
      </p:ext>
    </p:extLst>
  </p:cSld>
  <p:clrMapOvr>
    <a:masterClrMapping/>
  </p:clrMapOvr>
  <p:extLst>
    <p:ext uri="{DCECCB84-F9BA-43D5-87BE-67443E8EF086}">
      <p15:sldGuideLst xmlns:p15="http://schemas.microsoft.com/office/powerpoint/2012/main">
        <p15:guide id="1" pos="3840">
          <p15:clr>
            <a:srgbClr val="FBAE40"/>
          </p15:clr>
        </p15:guide>
        <p15:guide id="2" orient="horz" pos="216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 Content+Fla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9FE6131C-381D-4225-9850-BD4DCB94655B}"/>
              </a:ext>
            </a:extLst>
          </p:cNvPr>
          <p:cNvSpPr>
            <a:spLocks noGrp="1"/>
          </p:cNvSpPr>
          <p:nvPr>
            <p:ph type="title"/>
          </p:nvPr>
        </p:nvSpPr>
        <p:spPr>
          <a:xfrm>
            <a:off x="2793999" y="323850"/>
            <a:ext cx="8402377" cy="1009650"/>
          </a:xfrm>
          <a:prstGeom prst="rect">
            <a:avLst/>
          </a:prstGeom>
        </p:spPr>
        <p:txBody>
          <a:bodyPr vert="horz" lIns="91440" tIns="45720" rIns="91440" bIns="45720" rtlCol="0" anchor="ctr">
            <a:normAutofit/>
          </a:bodyPr>
          <a:lstStyle>
            <a:lvl1pPr>
              <a:defRPr/>
            </a:lvl1pPr>
          </a:lstStyle>
          <a:p>
            <a:r>
              <a:rPr lang="en-US"/>
              <a:t>Click to edit Master title</a:t>
            </a:r>
            <a:endParaRPr lang="en-GB"/>
          </a:p>
        </p:txBody>
      </p:sp>
      <p:sp>
        <p:nvSpPr>
          <p:cNvPr id="10" name="Content Placeholder 2">
            <a:extLst>
              <a:ext uri="{FF2B5EF4-FFF2-40B4-BE49-F238E27FC236}">
                <a16:creationId xmlns:a16="http://schemas.microsoft.com/office/drawing/2014/main" id="{A79B1C0B-493A-4039-9EA5-8A76EC241E4E}"/>
              </a:ext>
            </a:extLst>
          </p:cNvPr>
          <p:cNvSpPr>
            <a:spLocks noGrp="1"/>
          </p:cNvSpPr>
          <p:nvPr>
            <p:ph sz="half" idx="1" hasCustomPrompt="1"/>
          </p:nvPr>
        </p:nvSpPr>
        <p:spPr>
          <a:xfrm>
            <a:off x="990600" y="1572260"/>
            <a:ext cx="10210800" cy="4269740"/>
          </a:xfrm>
          <a:prstGeom prst="rect">
            <a:avLst/>
          </a:prstGeom>
        </p:spPr>
        <p:txBody>
          <a:bodyPr/>
          <a:lstStyle>
            <a:lvl1pPr>
              <a:defRPr>
                <a:solidFill>
                  <a:srgbClr val="5C5756"/>
                </a:solidFill>
              </a:defRPr>
            </a:lvl1pPr>
            <a:lvl2pPr>
              <a:defRPr sz="2800">
                <a:solidFill>
                  <a:srgbClr val="5C5756"/>
                </a:solidFill>
              </a:defRPr>
            </a:lvl2pPr>
            <a:lvl3pPr>
              <a:defRPr sz="2800">
                <a:solidFill>
                  <a:srgbClr val="5C5756"/>
                </a:solidFill>
              </a:defRPr>
            </a:lvl3pPr>
            <a:lvl4pPr>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p:txBody>
      </p:sp>
      <p:sp>
        <p:nvSpPr>
          <p:cNvPr id="12" name="TextBox 11">
            <a:extLst>
              <a:ext uri="{FF2B5EF4-FFF2-40B4-BE49-F238E27FC236}">
                <a16:creationId xmlns:a16="http://schemas.microsoft.com/office/drawing/2014/main" id="{463876CB-905E-4262-8229-65D37BF1062B}"/>
              </a:ext>
            </a:extLst>
          </p:cNvPr>
          <p:cNvSpPr txBox="1"/>
          <p:nvPr userDrawn="1"/>
        </p:nvSpPr>
        <p:spPr>
          <a:xfrm>
            <a:off x="-5445" y="-1001598"/>
            <a:ext cx="1219199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a:solidFill>
                  <a:srgbClr val="5C5756"/>
                </a:solidFill>
                <a:latin typeface="Nunito Sans Black" pitchFamily="2" charset="0"/>
              </a:rPr>
              <a:t>Title + Content + Flag placeholder</a:t>
            </a:r>
            <a:br>
              <a:rPr lang="en-GB" sz="2400">
                <a:solidFill>
                  <a:srgbClr val="5C5756"/>
                </a:solidFill>
                <a:latin typeface="Nunito Sans Black" pitchFamily="2" charset="0"/>
              </a:rPr>
            </a:br>
            <a:r>
              <a:rPr lang="en-GB" sz="2000">
                <a:solidFill>
                  <a:srgbClr val="5C5756"/>
                </a:solidFill>
                <a:latin typeface="+mn-lt"/>
              </a:rPr>
              <a:t>Use the small placeholder box to add a flag image.</a:t>
            </a:r>
            <a:endParaRPr lang="en-GB" sz="2400">
              <a:solidFill>
                <a:srgbClr val="5C5756"/>
              </a:solidFill>
              <a:latin typeface="+mn-lt"/>
            </a:endParaRPr>
          </a:p>
        </p:txBody>
      </p:sp>
      <p:sp>
        <p:nvSpPr>
          <p:cNvPr id="4" name="Picture Placeholder 3">
            <a:extLst>
              <a:ext uri="{FF2B5EF4-FFF2-40B4-BE49-F238E27FC236}">
                <a16:creationId xmlns:a16="http://schemas.microsoft.com/office/drawing/2014/main" id="{578C1D08-1EE8-4A75-9DFC-E2239954921E}"/>
              </a:ext>
            </a:extLst>
          </p:cNvPr>
          <p:cNvSpPr>
            <a:spLocks noGrp="1"/>
          </p:cNvSpPr>
          <p:nvPr>
            <p:ph type="pic" sz="quarter" idx="14" hasCustomPrompt="1"/>
          </p:nvPr>
        </p:nvSpPr>
        <p:spPr>
          <a:xfrm>
            <a:off x="990598" y="323850"/>
            <a:ext cx="1529081" cy="1009650"/>
          </a:xfrm>
        </p:spPr>
        <p:txBody>
          <a:bodyPr>
            <a:normAutofit/>
          </a:bodyPr>
          <a:lstStyle>
            <a:lvl1pPr>
              <a:defRPr sz="1600"/>
            </a:lvl1pPr>
          </a:lstStyle>
          <a:p>
            <a:r>
              <a:rPr lang="en-GB"/>
              <a:t>Flags placeholder</a:t>
            </a:r>
          </a:p>
        </p:txBody>
      </p:sp>
      <p:sp>
        <p:nvSpPr>
          <p:cNvPr id="3" name="Text Placeholder 4">
            <a:extLst>
              <a:ext uri="{FF2B5EF4-FFF2-40B4-BE49-F238E27FC236}">
                <a16:creationId xmlns:a16="http://schemas.microsoft.com/office/drawing/2014/main" id="{47A25889-9A3C-9C25-A5A6-1773FE35EEEA}"/>
              </a:ext>
            </a:extLst>
          </p:cNvPr>
          <p:cNvSpPr>
            <a:spLocks noGrp="1"/>
          </p:cNvSpPr>
          <p:nvPr>
            <p:ph type="body" sz="quarter" idx="13"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Tree>
    <p:custDataLst>
      <p:tags r:id="rId1"/>
    </p:custDataLst>
    <p:extLst>
      <p:ext uri="{BB962C8B-B14F-4D97-AF65-F5344CB8AC3E}">
        <p14:creationId xmlns:p14="http://schemas.microsoft.com/office/powerpoint/2010/main" val="3323545664"/>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Title+2Content+Fla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9FE6131C-381D-4225-9850-BD4DCB94655B}"/>
              </a:ext>
            </a:extLst>
          </p:cNvPr>
          <p:cNvSpPr>
            <a:spLocks noGrp="1"/>
          </p:cNvSpPr>
          <p:nvPr>
            <p:ph type="title"/>
          </p:nvPr>
        </p:nvSpPr>
        <p:spPr>
          <a:xfrm>
            <a:off x="2793999" y="323850"/>
            <a:ext cx="8402377" cy="1009650"/>
          </a:xfrm>
          <a:prstGeom prst="rect">
            <a:avLst/>
          </a:prstGeom>
        </p:spPr>
        <p:txBody>
          <a:bodyPr vert="horz" lIns="91440" tIns="45720" rIns="91440" bIns="45720" rtlCol="0" anchor="ctr">
            <a:normAutofit/>
          </a:bodyPr>
          <a:lstStyle>
            <a:lvl1pPr>
              <a:defRPr/>
            </a:lvl1pPr>
          </a:lstStyle>
          <a:p>
            <a:r>
              <a:rPr lang="en-US"/>
              <a:t>Click to edit Master title</a:t>
            </a:r>
            <a:endParaRPr lang="en-GB"/>
          </a:p>
        </p:txBody>
      </p:sp>
      <p:sp>
        <p:nvSpPr>
          <p:cNvPr id="12" name="TextBox 11">
            <a:extLst>
              <a:ext uri="{FF2B5EF4-FFF2-40B4-BE49-F238E27FC236}">
                <a16:creationId xmlns:a16="http://schemas.microsoft.com/office/drawing/2014/main" id="{463876CB-905E-4262-8229-65D37BF1062B}"/>
              </a:ext>
            </a:extLst>
          </p:cNvPr>
          <p:cNvSpPr txBox="1"/>
          <p:nvPr userDrawn="1"/>
        </p:nvSpPr>
        <p:spPr>
          <a:xfrm>
            <a:off x="-5445" y="-1001598"/>
            <a:ext cx="1219199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Title + 2 Content + Flag placeholder</a:t>
            </a:r>
            <a:br>
              <a:rPr lang="en-GB" sz="2400" b="1">
                <a:solidFill>
                  <a:srgbClr val="5C5756"/>
                </a:solidFill>
                <a:latin typeface="+mj-lt"/>
                <a:ea typeface="Noto Sans ExtraBold" panose="020B0902040504020204" pitchFamily="34" charset="0"/>
                <a:cs typeface="Noto Sans ExtraBold" panose="020B0902040504020204" pitchFamily="34" charset="0"/>
              </a:rPr>
            </a:br>
            <a:r>
              <a:rPr lang="en-GB" sz="2000">
                <a:solidFill>
                  <a:srgbClr val="5C5756"/>
                </a:solidFill>
                <a:latin typeface="+mj-lt"/>
              </a:rPr>
              <a:t>Use the small placeholder box to add a flag image.</a:t>
            </a:r>
          </a:p>
        </p:txBody>
      </p:sp>
      <p:sp>
        <p:nvSpPr>
          <p:cNvPr id="4" name="Picture Placeholder 3">
            <a:extLst>
              <a:ext uri="{FF2B5EF4-FFF2-40B4-BE49-F238E27FC236}">
                <a16:creationId xmlns:a16="http://schemas.microsoft.com/office/drawing/2014/main" id="{578C1D08-1EE8-4A75-9DFC-E2239954921E}"/>
              </a:ext>
            </a:extLst>
          </p:cNvPr>
          <p:cNvSpPr>
            <a:spLocks noGrp="1"/>
          </p:cNvSpPr>
          <p:nvPr>
            <p:ph type="pic" sz="quarter" idx="14" hasCustomPrompt="1"/>
          </p:nvPr>
        </p:nvSpPr>
        <p:spPr>
          <a:xfrm>
            <a:off x="990598" y="323850"/>
            <a:ext cx="1529081" cy="1009650"/>
          </a:xfrm>
        </p:spPr>
        <p:txBody>
          <a:bodyPr>
            <a:normAutofit/>
          </a:bodyPr>
          <a:lstStyle>
            <a:lvl1pPr>
              <a:defRPr sz="1600"/>
            </a:lvl1pPr>
          </a:lstStyle>
          <a:p>
            <a:r>
              <a:rPr lang="en-GB"/>
              <a:t>Flags placeholder</a:t>
            </a:r>
          </a:p>
        </p:txBody>
      </p:sp>
      <p:sp>
        <p:nvSpPr>
          <p:cNvPr id="8" name="Content Placeholder 2">
            <a:extLst>
              <a:ext uri="{FF2B5EF4-FFF2-40B4-BE49-F238E27FC236}">
                <a16:creationId xmlns:a16="http://schemas.microsoft.com/office/drawing/2014/main" id="{D4989BE3-4334-4DF1-8024-540BEEF7A8F2}"/>
              </a:ext>
            </a:extLst>
          </p:cNvPr>
          <p:cNvSpPr>
            <a:spLocks noGrp="1"/>
          </p:cNvSpPr>
          <p:nvPr>
            <p:ph sz="half" idx="1" hasCustomPrompt="1"/>
          </p:nvPr>
        </p:nvSpPr>
        <p:spPr>
          <a:xfrm>
            <a:off x="990600" y="1572261"/>
            <a:ext cx="4927731" cy="4269740"/>
          </a:xfrm>
          <a:prstGeom prst="rect">
            <a:avLst/>
          </a:prstGeom>
        </p:spPr>
        <p:txBody>
          <a:bodyPr/>
          <a:lstStyle>
            <a:lvl1pPr>
              <a:defRPr>
                <a:solidFill>
                  <a:srgbClr val="5C5756"/>
                </a:solidFill>
              </a:defRPr>
            </a:lvl1pPr>
            <a:lvl2pPr>
              <a:defRPr sz="2800">
                <a:solidFill>
                  <a:srgbClr val="5C5756"/>
                </a:solidFill>
              </a:defRPr>
            </a:lvl2pPr>
            <a:lvl3pPr>
              <a:defRPr sz="2800">
                <a:solidFill>
                  <a:srgbClr val="5C5756"/>
                </a:solidFill>
              </a:defRPr>
            </a:lvl3pPr>
            <a:lvl4pPr>
              <a:buNone/>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p:txBody>
      </p:sp>
      <p:sp>
        <p:nvSpPr>
          <p:cNvPr id="9" name="Content Placeholder 3">
            <a:extLst>
              <a:ext uri="{FF2B5EF4-FFF2-40B4-BE49-F238E27FC236}">
                <a16:creationId xmlns:a16="http://schemas.microsoft.com/office/drawing/2014/main" id="{31980B20-6DF4-44F7-AF29-D7DA744AB801}"/>
              </a:ext>
            </a:extLst>
          </p:cNvPr>
          <p:cNvSpPr>
            <a:spLocks noGrp="1"/>
          </p:cNvSpPr>
          <p:nvPr>
            <p:ph sz="half" idx="2" hasCustomPrompt="1"/>
          </p:nvPr>
        </p:nvSpPr>
        <p:spPr>
          <a:xfrm>
            <a:off x="6229349" y="1572261"/>
            <a:ext cx="4972051" cy="4269740"/>
          </a:xfrm>
          <a:prstGeom prst="rect">
            <a:avLst/>
          </a:prstGeom>
        </p:spPr>
        <p:txBody>
          <a:bodyPr/>
          <a:lstStyle>
            <a:lvl1pPr>
              <a:defRPr>
                <a:solidFill>
                  <a:srgbClr val="5C5756"/>
                </a:solidFill>
              </a:defRPr>
            </a:lvl1pPr>
            <a:lvl2pPr>
              <a:defRPr sz="2800">
                <a:solidFill>
                  <a:srgbClr val="5C5756"/>
                </a:solidFill>
              </a:defRPr>
            </a:lvl2pPr>
            <a:lvl3pPr>
              <a:defRPr sz="2800">
                <a:solidFill>
                  <a:srgbClr val="5C5756"/>
                </a:solidFill>
              </a:defRPr>
            </a:lvl3pPr>
            <a:lvl4pPr>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p:txBody>
      </p:sp>
      <p:sp>
        <p:nvSpPr>
          <p:cNvPr id="2" name="Text Placeholder 4">
            <a:extLst>
              <a:ext uri="{FF2B5EF4-FFF2-40B4-BE49-F238E27FC236}">
                <a16:creationId xmlns:a16="http://schemas.microsoft.com/office/drawing/2014/main" id="{C8FCEC48-1CB1-902E-81E8-F932EEEADF4B}"/>
              </a:ext>
            </a:extLst>
          </p:cNvPr>
          <p:cNvSpPr>
            <a:spLocks noGrp="1"/>
          </p:cNvSpPr>
          <p:nvPr>
            <p:ph type="body" sz="quarter" idx="13"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Tree>
    <p:custDataLst>
      <p:tags r:id="rId1"/>
    </p:custDataLst>
    <p:extLst>
      <p:ext uri="{BB962C8B-B14F-4D97-AF65-F5344CB8AC3E}">
        <p14:creationId xmlns:p14="http://schemas.microsoft.com/office/powerpoint/2010/main" val="3748660801"/>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Title+2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990600" y="1572261"/>
            <a:ext cx="4927731" cy="4269740"/>
          </a:xfrm>
          <a:prstGeom prst="rect">
            <a:avLst/>
          </a:prstGeom>
        </p:spPr>
        <p:txBody>
          <a:bodyPr>
            <a:normAutofit/>
          </a:bodyPr>
          <a:lstStyle>
            <a:lvl1pPr>
              <a:defRPr sz="2800">
                <a:solidFill>
                  <a:srgbClr val="5C5756"/>
                </a:solidFill>
              </a:defRPr>
            </a:lvl1pPr>
            <a:lvl2pPr>
              <a:defRPr sz="2800">
                <a:solidFill>
                  <a:srgbClr val="5C5756"/>
                </a:solidFill>
              </a:defRPr>
            </a:lvl2pPr>
            <a:lvl3pPr>
              <a:defRPr sz="2800">
                <a:solidFill>
                  <a:srgbClr val="5C5756"/>
                </a:solidFill>
              </a:defRPr>
            </a:lvl3pPr>
            <a:lvl4pPr>
              <a:buNone/>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229349" y="1572261"/>
            <a:ext cx="4972051" cy="4269740"/>
          </a:xfrm>
          <a:prstGeom prst="rect">
            <a:avLst/>
          </a:prstGeom>
        </p:spPr>
        <p:txBody>
          <a:bodyPr>
            <a:normAutofit/>
          </a:bodyPr>
          <a:lstStyle>
            <a:lvl1pPr>
              <a:defRPr sz="2800">
                <a:solidFill>
                  <a:srgbClr val="5C5756"/>
                </a:solidFill>
              </a:defRPr>
            </a:lvl1pPr>
            <a:lvl2pPr>
              <a:defRPr sz="2800">
                <a:solidFill>
                  <a:srgbClr val="5C5756"/>
                </a:solidFill>
              </a:defRPr>
            </a:lvl2pPr>
            <a:lvl3pPr>
              <a:defRPr sz="2800">
                <a:solidFill>
                  <a:srgbClr val="5C5756"/>
                </a:solidFill>
              </a:defRPr>
            </a:lvl3pPr>
            <a:lvl4pPr>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06A26713-B1AA-4914-8945-3B1710071E18}"/>
              </a:ext>
            </a:extLst>
          </p:cNvPr>
          <p:cNvSpPr txBox="1"/>
          <p:nvPr userDrawn="1"/>
        </p:nvSpPr>
        <p:spPr>
          <a:xfrm>
            <a:off x="-5445" y="-820389"/>
            <a:ext cx="1219199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Title + 2 Content</a:t>
            </a:r>
            <a:br>
              <a:rPr lang="en-GB" sz="2000">
                <a:solidFill>
                  <a:srgbClr val="5C5756"/>
                </a:solidFill>
                <a:latin typeface="Nunito Sans Black" pitchFamily="2" charset="0"/>
              </a:rPr>
            </a:br>
            <a:endParaRPr lang="en-GB" sz="2000" b="1">
              <a:solidFill>
                <a:srgbClr val="5C5756"/>
              </a:solidFill>
              <a:latin typeface="Nunito Sans Black" pitchFamily="2" charset="0"/>
            </a:endParaRPr>
          </a:p>
        </p:txBody>
      </p:sp>
      <p:sp>
        <p:nvSpPr>
          <p:cNvPr id="10" name="Title Placeholder 1">
            <a:extLst>
              <a:ext uri="{FF2B5EF4-FFF2-40B4-BE49-F238E27FC236}">
                <a16:creationId xmlns:a16="http://schemas.microsoft.com/office/drawing/2014/main" id="{9D5B8D20-98A3-49EF-9DEA-4A8F5F43E3A3}"/>
              </a:ext>
            </a:extLst>
          </p:cNvPr>
          <p:cNvSpPr>
            <a:spLocks noGrp="1"/>
          </p:cNvSpPr>
          <p:nvPr>
            <p:ph type="title"/>
          </p:nvPr>
        </p:nvSpPr>
        <p:spPr>
          <a:xfrm>
            <a:off x="995623" y="323850"/>
            <a:ext cx="10200754" cy="1009650"/>
          </a:xfrm>
          <a:prstGeom prst="rect">
            <a:avLst/>
          </a:prstGeom>
        </p:spPr>
        <p:txBody>
          <a:bodyPr vert="horz" lIns="91440" tIns="45720" rIns="91440" bIns="45720" rtlCol="0" anchor="ctr">
            <a:normAutofit/>
          </a:bodyPr>
          <a:lstStyle>
            <a:lvl1pPr>
              <a:defRPr/>
            </a:lvl1pPr>
          </a:lstStyle>
          <a:p>
            <a:r>
              <a:rPr lang="en-US"/>
              <a:t>Click to edit Master title</a:t>
            </a:r>
            <a:endParaRPr lang="en-GB"/>
          </a:p>
        </p:txBody>
      </p:sp>
      <p:sp>
        <p:nvSpPr>
          <p:cNvPr id="2" name="Text Placeholder 4">
            <a:extLst>
              <a:ext uri="{FF2B5EF4-FFF2-40B4-BE49-F238E27FC236}">
                <a16:creationId xmlns:a16="http://schemas.microsoft.com/office/drawing/2014/main" id="{D5962A81-0550-0B52-F16D-7985498D06E4}"/>
              </a:ext>
            </a:extLst>
          </p:cNvPr>
          <p:cNvSpPr>
            <a:spLocks noGrp="1"/>
          </p:cNvSpPr>
          <p:nvPr>
            <p:ph type="body" sz="quarter" idx="13"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Tree>
    <p:custDataLst>
      <p:tags r:id="rId1"/>
    </p:custDataLst>
    <p:extLst>
      <p:ext uri="{BB962C8B-B14F-4D97-AF65-F5344CB8AC3E}">
        <p14:creationId xmlns:p14="http://schemas.microsoft.com/office/powerpoint/2010/main" val="7633226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3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998219" y="1564640"/>
            <a:ext cx="3240000" cy="4277360"/>
          </a:xfrm>
          <a:prstGeom prst="rect">
            <a:avLst/>
          </a:prstGeom>
        </p:spPr>
        <p:txBody>
          <a:bodyPr>
            <a:normAutofit/>
          </a:bodyPr>
          <a:lstStyle>
            <a:lvl1pPr>
              <a:defRPr sz="2800">
                <a:solidFill>
                  <a:srgbClr val="5C5756"/>
                </a:solidFill>
              </a:defRPr>
            </a:lvl1pPr>
            <a:lvl2pPr>
              <a:defRPr sz="2800">
                <a:solidFill>
                  <a:srgbClr val="5C5756"/>
                </a:solidFill>
              </a:defRPr>
            </a:lvl2pPr>
            <a:lvl3pPr>
              <a:defRPr sz="2800">
                <a:solidFill>
                  <a:srgbClr val="5C5756"/>
                </a:solidFill>
              </a:defRPr>
            </a:lvl3pPr>
            <a:lvl4pPr>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7958818" y="1564640"/>
            <a:ext cx="3240000" cy="4277360"/>
          </a:xfrm>
          <a:prstGeom prst="rect">
            <a:avLst/>
          </a:prstGeom>
        </p:spPr>
        <p:txBody>
          <a:bodyPr>
            <a:normAutofit/>
          </a:bodyPr>
          <a:lstStyle>
            <a:lvl1pPr>
              <a:defRPr sz="2800">
                <a:solidFill>
                  <a:srgbClr val="5C5756"/>
                </a:solidFill>
              </a:defRPr>
            </a:lvl1pPr>
            <a:lvl2pPr>
              <a:defRPr sz="2800">
                <a:solidFill>
                  <a:srgbClr val="5C5756"/>
                </a:solidFill>
              </a:defRPr>
            </a:lvl2pPr>
            <a:lvl3pPr>
              <a:defRPr sz="2800">
                <a:solidFill>
                  <a:srgbClr val="5C5756"/>
                </a:solidFill>
              </a:defRPr>
            </a:lvl3pPr>
            <a:lvl4pPr>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p:txBody>
      </p:sp>
      <p:sp>
        <p:nvSpPr>
          <p:cNvPr id="8" name="Content Placeholder 2"/>
          <p:cNvSpPr>
            <a:spLocks noGrp="1"/>
          </p:cNvSpPr>
          <p:nvPr>
            <p:ph sz="half" idx="13" hasCustomPrompt="1"/>
          </p:nvPr>
        </p:nvSpPr>
        <p:spPr>
          <a:xfrm>
            <a:off x="4476000" y="1564640"/>
            <a:ext cx="3240000" cy="4277360"/>
          </a:xfrm>
          <a:prstGeom prst="rect">
            <a:avLst/>
          </a:prstGeom>
        </p:spPr>
        <p:txBody>
          <a:bodyPr>
            <a:normAutofit/>
          </a:bodyPr>
          <a:lstStyle>
            <a:lvl1pPr>
              <a:defRPr sz="2800" baseline="0">
                <a:solidFill>
                  <a:srgbClr val="5C5756"/>
                </a:solidFill>
              </a:defRPr>
            </a:lvl1pPr>
            <a:lvl2pPr>
              <a:defRPr sz="2800" baseline="0">
                <a:solidFill>
                  <a:srgbClr val="5C5756"/>
                </a:solidFill>
              </a:defRPr>
            </a:lvl2pPr>
            <a:lvl3pPr>
              <a:defRPr sz="2800" baseline="0">
                <a:solidFill>
                  <a:srgbClr val="5C5756"/>
                </a:solidFill>
              </a:defRPr>
            </a:lvl3pPr>
            <a:lvl4pPr>
              <a:defRPr baseline="0">
                <a:solidFill>
                  <a:schemeClr val="accent6"/>
                </a:solidFill>
              </a:defRPr>
            </a:lvl4pPr>
            <a:lvl5pPr>
              <a:defRPr baseline="0">
                <a:solidFill>
                  <a:schemeClr val="accent6"/>
                </a:solidFill>
              </a:defRPr>
            </a:lvl5pPr>
          </a:lstStyle>
          <a:p>
            <a:pPr lvl="0"/>
            <a:r>
              <a:rPr lang="en-US"/>
              <a:t>Edit Master text styles</a:t>
            </a:r>
          </a:p>
          <a:p>
            <a:pPr lvl="1"/>
            <a:r>
              <a:rPr lang="en-US"/>
              <a:t>Second level</a:t>
            </a:r>
          </a:p>
          <a:p>
            <a:pPr lvl="2"/>
            <a:r>
              <a:rPr lang="en-US"/>
              <a:t>Third level</a:t>
            </a:r>
          </a:p>
        </p:txBody>
      </p:sp>
      <p:sp>
        <p:nvSpPr>
          <p:cNvPr id="6" name="TextBox 5">
            <a:extLst>
              <a:ext uri="{FF2B5EF4-FFF2-40B4-BE49-F238E27FC236}">
                <a16:creationId xmlns:a16="http://schemas.microsoft.com/office/drawing/2014/main" id="{C4ADDDB7-C94B-4B5A-844D-210DDBC016D3}"/>
              </a:ext>
            </a:extLst>
          </p:cNvPr>
          <p:cNvSpPr txBox="1"/>
          <p:nvPr userDrawn="1"/>
        </p:nvSpPr>
        <p:spPr>
          <a:xfrm>
            <a:off x="-5445" y="-706958"/>
            <a:ext cx="121919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Title + 3 Content</a:t>
            </a:r>
            <a:endParaRPr lang="en-GB" sz="2000" b="1">
              <a:solidFill>
                <a:srgbClr val="5C5756"/>
              </a:solidFill>
              <a:latin typeface="Nunito Sans Black" pitchFamily="2" charset="0"/>
            </a:endParaRPr>
          </a:p>
        </p:txBody>
      </p:sp>
      <p:sp>
        <p:nvSpPr>
          <p:cNvPr id="9" name="Title Placeholder 1">
            <a:extLst>
              <a:ext uri="{FF2B5EF4-FFF2-40B4-BE49-F238E27FC236}">
                <a16:creationId xmlns:a16="http://schemas.microsoft.com/office/drawing/2014/main" id="{386BF31A-02FB-4E1E-A72A-0C37285B1268}"/>
              </a:ext>
            </a:extLst>
          </p:cNvPr>
          <p:cNvSpPr>
            <a:spLocks noGrp="1"/>
          </p:cNvSpPr>
          <p:nvPr>
            <p:ph type="title"/>
          </p:nvPr>
        </p:nvSpPr>
        <p:spPr>
          <a:xfrm>
            <a:off x="995623" y="323850"/>
            <a:ext cx="10200754" cy="1009650"/>
          </a:xfrm>
          <a:prstGeom prst="rect">
            <a:avLst/>
          </a:prstGeom>
        </p:spPr>
        <p:txBody>
          <a:bodyPr vert="horz" lIns="91440" tIns="45720" rIns="91440" bIns="45720" rtlCol="0" anchor="ctr">
            <a:normAutofit/>
          </a:bodyPr>
          <a:lstStyle>
            <a:lvl1pPr>
              <a:defRPr/>
            </a:lvl1pPr>
          </a:lstStyle>
          <a:p>
            <a:r>
              <a:rPr lang="en-US"/>
              <a:t>Click to edit Master title</a:t>
            </a:r>
            <a:endParaRPr lang="en-GB"/>
          </a:p>
        </p:txBody>
      </p:sp>
      <p:sp>
        <p:nvSpPr>
          <p:cNvPr id="2" name="Text Placeholder 4">
            <a:extLst>
              <a:ext uri="{FF2B5EF4-FFF2-40B4-BE49-F238E27FC236}">
                <a16:creationId xmlns:a16="http://schemas.microsoft.com/office/drawing/2014/main" id="{AE66AE5C-E2DD-4653-FD2A-8C05BCB76AFE}"/>
              </a:ext>
            </a:extLst>
          </p:cNvPr>
          <p:cNvSpPr>
            <a:spLocks noGrp="1"/>
          </p:cNvSpPr>
          <p:nvPr>
            <p:ph type="body" sz="quarter" idx="14"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Tree>
    <p:custDataLst>
      <p:tags r:id="rId1"/>
    </p:custDataLst>
    <p:extLst>
      <p:ext uri="{BB962C8B-B14F-4D97-AF65-F5344CB8AC3E}">
        <p14:creationId xmlns:p14="http://schemas.microsoft.com/office/powerpoint/2010/main" val="2005475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Generic Cover Slide - NO speak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434827-2333-E51C-C2BA-BCBF650BB2E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92" y="333"/>
            <a:ext cx="12190814" cy="6857333"/>
          </a:xfrm>
          <a:prstGeom prst="rect">
            <a:avLst/>
          </a:prstGeom>
        </p:spPr>
      </p:pic>
      <p:sp>
        <p:nvSpPr>
          <p:cNvPr id="2" name="Title 1">
            <a:extLst>
              <a:ext uri="{FF2B5EF4-FFF2-40B4-BE49-F238E27FC236}">
                <a16:creationId xmlns:a16="http://schemas.microsoft.com/office/drawing/2014/main" id="{31CA49A0-1D6E-43D2-A595-BEE6A5328655}"/>
              </a:ext>
            </a:extLst>
          </p:cNvPr>
          <p:cNvSpPr>
            <a:spLocks noGrp="1"/>
          </p:cNvSpPr>
          <p:nvPr>
            <p:ph type="ctrTitle" hasCustomPrompt="1"/>
          </p:nvPr>
        </p:nvSpPr>
        <p:spPr>
          <a:xfrm>
            <a:off x="1596000" y="2037361"/>
            <a:ext cx="9000000" cy="2520000"/>
          </a:xfrm>
          <a:prstGeom prst="rect">
            <a:avLst/>
          </a:prstGeom>
        </p:spPr>
        <p:txBody>
          <a:bodyPr anchor="b"/>
          <a:lstStyle>
            <a:lvl1pPr algn="ctr" defTabSz="914400" rtl="0" eaLnBrk="1" latinLnBrk="0" hangingPunct="1">
              <a:lnSpc>
                <a:spcPct val="100000"/>
              </a:lnSpc>
              <a:spcBef>
                <a:spcPct val="0"/>
              </a:spcBef>
              <a:spcAft>
                <a:spcPts val="600"/>
              </a:spcAft>
              <a:buNone/>
              <a:defRPr lang="en-GB" sz="4800" b="0" kern="1200" baseline="0" dirty="0">
                <a:solidFill>
                  <a:schemeClr val="bg1"/>
                </a:solidFill>
                <a:latin typeface="+mj-lt"/>
                <a:ea typeface="+mj-ea"/>
                <a:cs typeface="+mj-cs"/>
              </a:defRPr>
            </a:lvl1pPr>
          </a:lstStyle>
          <a:p>
            <a:r>
              <a:rPr lang="en-GB"/>
              <a:t>Click to add title</a:t>
            </a:r>
          </a:p>
        </p:txBody>
      </p:sp>
      <p:sp>
        <p:nvSpPr>
          <p:cNvPr id="3" name="Subtitle 2">
            <a:extLst>
              <a:ext uri="{FF2B5EF4-FFF2-40B4-BE49-F238E27FC236}">
                <a16:creationId xmlns:a16="http://schemas.microsoft.com/office/drawing/2014/main" id="{5E126596-E356-4826-A355-36B0D2C34DFA}"/>
              </a:ext>
            </a:extLst>
          </p:cNvPr>
          <p:cNvSpPr>
            <a:spLocks noGrp="1"/>
          </p:cNvSpPr>
          <p:nvPr>
            <p:ph type="subTitle" idx="1" hasCustomPrompt="1"/>
          </p:nvPr>
        </p:nvSpPr>
        <p:spPr>
          <a:xfrm>
            <a:off x="1596000" y="4658960"/>
            <a:ext cx="9000000" cy="1440000"/>
          </a:xfrm>
          <a:prstGeom prst="rect">
            <a:avLst/>
          </a:prstGeom>
        </p:spPr>
        <p:txBody>
          <a:bodyPr/>
          <a:lstStyle>
            <a:lvl1pPr marL="0" indent="0" algn="ctr">
              <a:lnSpc>
                <a:spcPct val="100000"/>
              </a:lnSpc>
              <a:spcBef>
                <a:spcPts val="0"/>
              </a:spcBef>
              <a:spcAft>
                <a:spcPts val="600"/>
              </a:spcAft>
              <a:buNone/>
              <a:defRPr sz="2400">
                <a:solidFill>
                  <a:schemeClr val="bg1"/>
                </a:solidFill>
                <a:latin typeface="Nunito Sans Blac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4" name="TextBox 3">
            <a:extLst>
              <a:ext uri="{FF2B5EF4-FFF2-40B4-BE49-F238E27FC236}">
                <a16:creationId xmlns:a16="http://schemas.microsoft.com/office/drawing/2014/main" id="{12DFFDBC-FEB4-49EE-B928-E62590FD4B7E}"/>
              </a:ext>
            </a:extLst>
          </p:cNvPr>
          <p:cNvSpPr txBox="1"/>
          <p:nvPr userDrawn="1"/>
        </p:nvSpPr>
        <p:spPr>
          <a:xfrm>
            <a:off x="-5445" y="-898254"/>
            <a:ext cx="12191998" cy="461665"/>
          </a:xfrm>
          <a:prstGeom prst="rect">
            <a:avLst/>
          </a:prstGeom>
          <a:noFill/>
        </p:spPr>
        <p:txBody>
          <a:bodyPr wrap="square" rtlCol="0">
            <a:spAutoFit/>
          </a:bodyPr>
          <a:lstStyle/>
          <a:p>
            <a:pPr algn="l"/>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Generic Cover slide – NO speaker</a:t>
            </a:r>
            <a:endParaRPr lang="en-GB" sz="2000" b="1">
              <a:solidFill>
                <a:srgbClr val="5C5756"/>
              </a:solidFill>
              <a:latin typeface="Nunito Sans Black" pitchFamily="2" charset="0"/>
            </a:endParaRPr>
          </a:p>
        </p:txBody>
      </p:sp>
      <p:sp>
        <p:nvSpPr>
          <p:cNvPr id="9" name="TextBox 8">
            <a:extLst>
              <a:ext uri="{FF2B5EF4-FFF2-40B4-BE49-F238E27FC236}">
                <a16:creationId xmlns:a16="http://schemas.microsoft.com/office/drawing/2014/main" id="{EA3AC81F-B293-4DA9-95F7-C009C8A7DB03}"/>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solidFill>
                <a:effectLst/>
                <a:uLnTx/>
                <a:uFillTx/>
              </a:rPr>
              <a:t>© 2024 Wilmington PLC. All rights reserved.</a:t>
            </a:r>
          </a:p>
        </p:txBody>
      </p:sp>
      <p:pic>
        <p:nvPicPr>
          <p:cNvPr id="7" name="Picture 6">
            <a:extLst>
              <a:ext uri="{FF2B5EF4-FFF2-40B4-BE49-F238E27FC236}">
                <a16:creationId xmlns:a16="http://schemas.microsoft.com/office/drawing/2014/main" id="{992C7926-3F25-4598-73B8-D7769B8C2F1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3917" y="188135"/>
            <a:ext cx="3727487" cy="1061505"/>
          </a:xfrm>
          <a:prstGeom prst="rect">
            <a:avLst/>
          </a:prstGeom>
        </p:spPr>
      </p:pic>
    </p:spTree>
    <p:custDataLst>
      <p:tags r:id="rId1"/>
    </p:custDataLst>
    <p:extLst>
      <p:ext uri="{BB962C8B-B14F-4D97-AF65-F5344CB8AC3E}">
        <p14:creationId xmlns:p14="http://schemas.microsoft.com/office/powerpoint/2010/main" val="19456937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582">
          <p15:clr>
            <a:srgbClr val="FBAE40"/>
          </p15:clr>
        </p15:guide>
        <p15:guide id="4" orient="horz" pos="417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Content+Generic photo">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990599" y="1572260"/>
            <a:ext cx="7612259" cy="4269740"/>
          </a:xfrm>
          <a:prstGeom prst="rect">
            <a:avLst/>
          </a:prstGeom>
        </p:spPr>
        <p:txBody>
          <a:bodyPr>
            <a:normAutofit/>
          </a:bodyPr>
          <a:lstStyle>
            <a:lvl1pPr>
              <a:defRPr sz="2800">
                <a:solidFill>
                  <a:srgbClr val="5C5756"/>
                </a:solidFill>
              </a:defRPr>
            </a:lvl1pPr>
            <a:lvl2pPr>
              <a:defRPr sz="2800">
                <a:solidFill>
                  <a:srgbClr val="5C5756"/>
                </a:solidFill>
              </a:defRPr>
            </a:lvl2pPr>
            <a:lvl3pPr>
              <a:defRPr sz="2800">
                <a:solidFill>
                  <a:srgbClr val="5C5756"/>
                </a:solidFill>
              </a:defRPr>
            </a:lvl3pPr>
            <a:lvl4pPr>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p:txBody>
      </p:sp>
      <p:sp>
        <p:nvSpPr>
          <p:cNvPr id="2" name="TextBox 1">
            <a:extLst>
              <a:ext uri="{FF2B5EF4-FFF2-40B4-BE49-F238E27FC236}">
                <a16:creationId xmlns:a16="http://schemas.microsoft.com/office/drawing/2014/main" id="{3053693B-D8DD-45FD-9484-8416A6CC4388}"/>
              </a:ext>
            </a:extLst>
          </p:cNvPr>
          <p:cNvSpPr txBox="1"/>
          <p:nvPr userDrawn="1"/>
        </p:nvSpPr>
        <p:spPr>
          <a:xfrm>
            <a:off x="-5445" y="-1179398"/>
            <a:ext cx="12191998" cy="769441"/>
          </a:xfrm>
          <a:prstGeom prst="rect">
            <a:avLst/>
          </a:prstGeom>
          <a:noFill/>
        </p:spPr>
        <p:txBody>
          <a:bodyPr wrap="square" rtlCol="0">
            <a:spAutoFit/>
          </a:bodyPr>
          <a:lstStyle/>
          <a:p>
            <a:pPr marL="0" indent="0" algn="l">
              <a:buFont typeface="Arial" panose="020B0604020202020204" pitchFamily="34" charset="0"/>
              <a:buNone/>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Content + Generic photo</a:t>
            </a:r>
          </a:p>
          <a:p>
            <a:pPr marL="342900" indent="-342900" algn="l">
              <a:buFont typeface="Arial" panose="020B0604020202020204" pitchFamily="34" charset="0"/>
              <a:buChar char="•"/>
            </a:pPr>
            <a:r>
              <a:rPr lang="en-GB" sz="2000">
                <a:solidFill>
                  <a:srgbClr val="5C5756"/>
                </a:solidFill>
                <a:latin typeface="+mn-lt"/>
              </a:rPr>
              <a:t>Insert a generic image using the placeholder frame on the right.</a:t>
            </a:r>
          </a:p>
        </p:txBody>
      </p:sp>
      <p:sp>
        <p:nvSpPr>
          <p:cNvPr id="9" name="Title Placeholder 1">
            <a:extLst>
              <a:ext uri="{FF2B5EF4-FFF2-40B4-BE49-F238E27FC236}">
                <a16:creationId xmlns:a16="http://schemas.microsoft.com/office/drawing/2014/main" id="{C801F93D-9291-4122-96E8-37ADECC4016C}"/>
              </a:ext>
            </a:extLst>
          </p:cNvPr>
          <p:cNvSpPr>
            <a:spLocks noGrp="1"/>
          </p:cNvSpPr>
          <p:nvPr>
            <p:ph type="title"/>
          </p:nvPr>
        </p:nvSpPr>
        <p:spPr>
          <a:xfrm>
            <a:off x="995622" y="323850"/>
            <a:ext cx="7607235" cy="1009650"/>
          </a:xfrm>
          <a:prstGeom prst="rect">
            <a:avLst/>
          </a:prstGeom>
        </p:spPr>
        <p:txBody>
          <a:bodyPr vert="horz" lIns="91440" tIns="45720" rIns="91440" bIns="45720" rtlCol="0" anchor="ctr">
            <a:normAutofit/>
          </a:bodyPr>
          <a:lstStyle>
            <a:lvl1pPr>
              <a:defRPr/>
            </a:lvl1pPr>
          </a:lstStyle>
          <a:p>
            <a:r>
              <a:rPr lang="en-US"/>
              <a:t>Click to edit Master title</a:t>
            </a:r>
            <a:endParaRPr lang="en-GB"/>
          </a:p>
        </p:txBody>
      </p:sp>
      <p:sp>
        <p:nvSpPr>
          <p:cNvPr id="5" name="Picture Placeholder 4">
            <a:extLst>
              <a:ext uri="{FF2B5EF4-FFF2-40B4-BE49-F238E27FC236}">
                <a16:creationId xmlns:a16="http://schemas.microsoft.com/office/drawing/2014/main" id="{55CDF8E0-1280-4F8B-89DF-DA4D05E47BED}"/>
              </a:ext>
            </a:extLst>
          </p:cNvPr>
          <p:cNvSpPr>
            <a:spLocks noGrp="1"/>
          </p:cNvSpPr>
          <p:nvPr>
            <p:ph type="pic" sz="quarter" idx="14"/>
          </p:nvPr>
        </p:nvSpPr>
        <p:spPr>
          <a:xfrm>
            <a:off x="8966200" y="0"/>
            <a:ext cx="3225800" cy="5842000"/>
          </a:xfrm>
        </p:spPr>
        <p:txBody>
          <a:bodyPr/>
          <a:lstStyle>
            <a:lvl1pPr marL="0" indent="0">
              <a:buNone/>
              <a:defRPr>
                <a:solidFill>
                  <a:schemeClr val="accent2"/>
                </a:solidFill>
              </a:defRPr>
            </a:lvl1pPr>
          </a:lstStyle>
          <a:p>
            <a:endParaRPr lang="en-GB"/>
          </a:p>
        </p:txBody>
      </p:sp>
      <p:sp>
        <p:nvSpPr>
          <p:cNvPr id="4" name="Text Placeholder 4">
            <a:extLst>
              <a:ext uri="{FF2B5EF4-FFF2-40B4-BE49-F238E27FC236}">
                <a16:creationId xmlns:a16="http://schemas.microsoft.com/office/drawing/2014/main" id="{226F6163-C6EE-E237-2A3D-4F52CB2B969C}"/>
              </a:ext>
            </a:extLst>
          </p:cNvPr>
          <p:cNvSpPr>
            <a:spLocks noGrp="1"/>
          </p:cNvSpPr>
          <p:nvPr>
            <p:ph type="body" sz="quarter" idx="13"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Tree>
    <p:custDataLst>
      <p:tags r:id="rId1"/>
    </p:custDataLst>
    <p:extLst>
      <p:ext uri="{BB962C8B-B14F-4D97-AF65-F5344CB8AC3E}">
        <p14:creationId xmlns:p14="http://schemas.microsoft.com/office/powerpoint/2010/main" val="18978820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2 Content+Generic photo">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990600" y="1572259"/>
            <a:ext cx="3715738" cy="4269741"/>
          </a:xfrm>
          <a:prstGeom prst="rect">
            <a:avLst/>
          </a:prstGeom>
        </p:spPr>
        <p:txBody>
          <a:bodyPr>
            <a:normAutofit/>
          </a:bodyPr>
          <a:lstStyle>
            <a:lvl1pPr>
              <a:defRPr sz="2800">
                <a:solidFill>
                  <a:srgbClr val="5C5756"/>
                </a:solidFill>
              </a:defRPr>
            </a:lvl1pPr>
            <a:lvl2pPr>
              <a:defRPr sz="2800">
                <a:solidFill>
                  <a:srgbClr val="5C5756"/>
                </a:solidFill>
              </a:defRPr>
            </a:lvl2pPr>
            <a:lvl3pPr>
              <a:defRPr sz="2800">
                <a:solidFill>
                  <a:srgbClr val="5C5756"/>
                </a:solidFill>
              </a:defRPr>
            </a:lvl3pPr>
            <a:lvl4pPr>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p:txBody>
      </p:sp>
      <p:sp>
        <p:nvSpPr>
          <p:cNvPr id="6" name="Content Placeholder 2">
            <a:extLst>
              <a:ext uri="{FF2B5EF4-FFF2-40B4-BE49-F238E27FC236}">
                <a16:creationId xmlns:a16="http://schemas.microsoft.com/office/drawing/2014/main" id="{FF909B35-79DF-4132-B1AE-8FD3ED64D062}"/>
              </a:ext>
            </a:extLst>
          </p:cNvPr>
          <p:cNvSpPr>
            <a:spLocks noGrp="1"/>
          </p:cNvSpPr>
          <p:nvPr>
            <p:ph sz="half" idx="15" hasCustomPrompt="1"/>
          </p:nvPr>
        </p:nvSpPr>
        <p:spPr>
          <a:xfrm>
            <a:off x="4927208" y="1572259"/>
            <a:ext cx="3675651" cy="4269741"/>
          </a:xfrm>
          <a:prstGeom prst="rect">
            <a:avLst/>
          </a:prstGeom>
        </p:spPr>
        <p:txBody>
          <a:bodyPr>
            <a:normAutofit/>
          </a:bodyPr>
          <a:lstStyle>
            <a:lvl1pPr>
              <a:defRPr sz="2800">
                <a:solidFill>
                  <a:srgbClr val="5C5756"/>
                </a:solidFill>
              </a:defRPr>
            </a:lvl1pPr>
            <a:lvl2pPr>
              <a:defRPr sz="2800">
                <a:solidFill>
                  <a:srgbClr val="5C5756"/>
                </a:solidFill>
              </a:defRPr>
            </a:lvl2pPr>
            <a:lvl3pPr>
              <a:defRPr sz="2800">
                <a:solidFill>
                  <a:srgbClr val="5C5756"/>
                </a:solidFill>
              </a:defRPr>
            </a:lvl3pPr>
            <a:lvl4pPr>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p:txBody>
      </p:sp>
      <p:sp>
        <p:nvSpPr>
          <p:cNvPr id="2" name="TextBox 1">
            <a:extLst>
              <a:ext uri="{FF2B5EF4-FFF2-40B4-BE49-F238E27FC236}">
                <a16:creationId xmlns:a16="http://schemas.microsoft.com/office/drawing/2014/main" id="{ADB70375-A449-4F04-A991-9FFC87D5FFF7}"/>
              </a:ext>
            </a:extLst>
          </p:cNvPr>
          <p:cNvSpPr txBox="1"/>
          <p:nvPr userDrawn="1"/>
        </p:nvSpPr>
        <p:spPr>
          <a:xfrm>
            <a:off x="-5445" y="-1179398"/>
            <a:ext cx="12191998" cy="769441"/>
          </a:xfrm>
          <a:prstGeom prst="rect">
            <a:avLst/>
          </a:prstGeom>
          <a:noFill/>
        </p:spPr>
        <p:txBody>
          <a:bodyPr wrap="square" rtlCol="0">
            <a:spAutoFit/>
          </a:bodyPr>
          <a:lstStyle/>
          <a:p>
            <a:pPr marL="0" indent="0" algn="l">
              <a:buFont typeface="Arial" panose="020B0604020202020204" pitchFamily="34" charset="0"/>
              <a:buNone/>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2 Content + Generic photo</a:t>
            </a:r>
          </a:p>
          <a:p>
            <a:pPr marL="342900" indent="-342900" algn="l">
              <a:buFont typeface="Arial" panose="020B0604020202020204" pitchFamily="34" charset="0"/>
              <a:buChar char="•"/>
            </a:pPr>
            <a:r>
              <a:rPr lang="en-GB" sz="2000">
                <a:solidFill>
                  <a:srgbClr val="5C5756"/>
                </a:solidFill>
                <a:latin typeface="+mj-lt"/>
              </a:rPr>
              <a:t>Insert a generic image using the placeholder frame on the right.</a:t>
            </a:r>
          </a:p>
        </p:txBody>
      </p:sp>
      <p:sp>
        <p:nvSpPr>
          <p:cNvPr id="12" name="Title Placeholder 1">
            <a:extLst>
              <a:ext uri="{FF2B5EF4-FFF2-40B4-BE49-F238E27FC236}">
                <a16:creationId xmlns:a16="http://schemas.microsoft.com/office/drawing/2014/main" id="{08F59BF2-5FBE-48B6-A944-56886C89AB8F}"/>
              </a:ext>
            </a:extLst>
          </p:cNvPr>
          <p:cNvSpPr>
            <a:spLocks noGrp="1"/>
          </p:cNvSpPr>
          <p:nvPr>
            <p:ph type="title"/>
          </p:nvPr>
        </p:nvSpPr>
        <p:spPr>
          <a:xfrm>
            <a:off x="995624" y="323850"/>
            <a:ext cx="7607236" cy="1009650"/>
          </a:xfrm>
          <a:prstGeom prst="rect">
            <a:avLst/>
          </a:prstGeom>
        </p:spPr>
        <p:txBody>
          <a:bodyPr vert="horz" lIns="91440" tIns="45720" rIns="91440" bIns="45720" rtlCol="0" anchor="ctr">
            <a:normAutofit/>
          </a:bodyPr>
          <a:lstStyle>
            <a:lvl1pPr>
              <a:defRPr/>
            </a:lvl1pPr>
          </a:lstStyle>
          <a:p>
            <a:r>
              <a:rPr lang="en-US"/>
              <a:t>Click to edit Master title</a:t>
            </a:r>
            <a:endParaRPr lang="en-GB"/>
          </a:p>
        </p:txBody>
      </p:sp>
      <p:sp>
        <p:nvSpPr>
          <p:cNvPr id="8" name="Picture Placeholder 4">
            <a:extLst>
              <a:ext uri="{FF2B5EF4-FFF2-40B4-BE49-F238E27FC236}">
                <a16:creationId xmlns:a16="http://schemas.microsoft.com/office/drawing/2014/main" id="{A9BC6C76-DE1C-4BB0-9BAA-0D59F94ADFC6}"/>
              </a:ext>
            </a:extLst>
          </p:cNvPr>
          <p:cNvSpPr>
            <a:spLocks noGrp="1"/>
          </p:cNvSpPr>
          <p:nvPr>
            <p:ph type="pic" sz="quarter" idx="14"/>
          </p:nvPr>
        </p:nvSpPr>
        <p:spPr>
          <a:xfrm>
            <a:off x="8966200" y="0"/>
            <a:ext cx="3225800" cy="5842000"/>
          </a:xfrm>
        </p:spPr>
        <p:txBody>
          <a:bodyPr/>
          <a:lstStyle>
            <a:lvl1pPr marL="0" indent="0">
              <a:buNone/>
              <a:defRPr/>
            </a:lvl1pPr>
          </a:lstStyle>
          <a:p>
            <a:endParaRPr lang="en-GB"/>
          </a:p>
        </p:txBody>
      </p:sp>
      <p:sp>
        <p:nvSpPr>
          <p:cNvPr id="4" name="Text Placeholder 4">
            <a:extLst>
              <a:ext uri="{FF2B5EF4-FFF2-40B4-BE49-F238E27FC236}">
                <a16:creationId xmlns:a16="http://schemas.microsoft.com/office/drawing/2014/main" id="{575D0D82-44AB-9E3F-B779-C75619147B34}"/>
              </a:ext>
            </a:extLst>
          </p:cNvPr>
          <p:cNvSpPr>
            <a:spLocks noGrp="1"/>
          </p:cNvSpPr>
          <p:nvPr>
            <p:ph type="body" sz="quarter" idx="13"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Tree>
    <p:custDataLst>
      <p:tags r:id="rId1"/>
    </p:custDataLst>
    <p:extLst>
      <p:ext uri="{BB962C8B-B14F-4D97-AF65-F5344CB8AC3E}">
        <p14:creationId xmlns:p14="http://schemas.microsoft.com/office/powerpoint/2010/main" val="12412978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Content+Graphic 1/2">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995623" y="1572260"/>
            <a:ext cx="4922707" cy="4269740"/>
          </a:xfrm>
          <a:prstGeom prst="rect">
            <a:avLst/>
          </a:prstGeom>
        </p:spPr>
        <p:txBody>
          <a:bodyPr>
            <a:normAutofit/>
          </a:bodyPr>
          <a:lstStyle>
            <a:lvl1pPr>
              <a:defRPr sz="2800">
                <a:solidFill>
                  <a:srgbClr val="5C5756"/>
                </a:solidFill>
              </a:defRPr>
            </a:lvl1pPr>
            <a:lvl2pPr>
              <a:defRPr sz="2800">
                <a:solidFill>
                  <a:srgbClr val="5C5756"/>
                </a:solidFill>
              </a:defRPr>
            </a:lvl2pPr>
            <a:lvl3pPr>
              <a:defRPr sz="2800">
                <a:solidFill>
                  <a:srgbClr val="5C5756"/>
                </a:solidFill>
              </a:defRPr>
            </a:lvl3pPr>
            <a:lvl4pPr>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p:txBody>
      </p:sp>
      <p:sp>
        <p:nvSpPr>
          <p:cNvPr id="5" name="Picture Placeholder 4">
            <a:extLst>
              <a:ext uri="{FF2B5EF4-FFF2-40B4-BE49-F238E27FC236}">
                <a16:creationId xmlns:a16="http://schemas.microsoft.com/office/drawing/2014/main" id="{8CA415DC-759C-4B7F-95DF-85FDE37ECAE1}"/>
              </a:ext>
            </a:extLst>
          </p:cNvPr>
          <p:cNvSpPr>
            <a:spLocks noGrp="1"/>
          </p:cNvSpPr>
          <p:nvPr>
            <p:ph type="pic" sz="quarter" idx="14"/>
          </p:nvPr>
        </p:nvSpPr>
        <p:spPr>
          <a:xfrm>
            <a:off x="6229349" y="1572260"/>
            <a:ext cx="4967028" cy="4269740"/>
          </a:xfrm>
        </p:spPr>
        <p:txBody>
          <a:bodyPr/>
          <a:lstStyle>
            <a:lvl1pPr marL="0" indent="0">
              <a:buNone/>
              <a:defRPr/>
            </a:lvl1pPr>
          </a:lstStyle>
          <a:p>
            <a:endParaRPr lang="en-US"/>
          </a:p>
        </p:txBody>
      </p:sp>
      <p:sp>
        <p:nvSpPr>
          <p:cNvPr id="2" name="TextBox 1">
            <a:extLst>
              <a:ext uri="{FF2B5EF4-FFF2-40B4-BE49-F238E27FC236}">
                <a16:creationId xmlns:a16="http://schemas.microsoft.com/office/drawing/2014/main" id="{EA624005-9F8B-4B6B-B6AA-9E1453959C1F}"/>
              </a:ext>
            </a:extLst>
          </p:cNvPr>
          <p:cNvSpPr txBox="1"/>
          <p:nvPr userDrawn="1"/>
        </p:nvSpPr>
        <p:spPr>
          <a:xfrm>
            <a:off x="-5445" y="-1179398"/>
            <a:ext cx="12191998" cy="769441"/>
          </a:xfrm>
          <a:prstGeom prst="rect">
            <a:avLst/>
          </a:prstGeom>
          <a:noFill/>
        </p:spPr>
        <p:txBody>
          <a:bodyPr wrap="square" rtlCol="0">
            <a:spAutoFit/>
          </a:bodyPr>
          <a:lstStyle/>
          <a:p>
            <a:pPr marL="0" indent="0" algn="l">
              <a:buFont typeface="Arial" panose="020B0604020202020204" pitchFamily="34" charset="0"/>
              <a:buNone/>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Content + Graphic 1/2</a:t>
            </a:r>
          </a:p>
          <a:p>
            <a:pPr marL="342900" indent="-342900" algn="l">
              <a:buFont typeface="Arial" panose="020B0604020202020204" pitchFamily="34" charset="0"/>
              <a:buChar char="•"/>
            </a:pPr>
            <a:r>
              <a:rPr lang="en-GB" sz="2000">
                <a:solidFill>
                  <a:srgbClr val="5C5756"/>
                </a:solidFill>
                <a:latin typeface="+mj-lt"/>
              </a:rPr>
              <a:t>Insert a content related graphic using the placeholder box on the right.</a:t>
            </a:r>
          </a:p>
        </p:txBody>
      </p:sp>
      <p:sp>
        <p:nvSpPr>
          <p:cNvPr id="18" name="Title Placeholder 1">
            <a:extLst>
              <a:ext uri="{FF2B5EF4-FFF2-40B4-BE49-F238E27FC236}">
                <a16:creationId xmlns:a16="http://schemas.microsoft.com/office/drawing/2014/main" id="{8263EC35-1AA7-48C8-A084-6BA8D6508F8F}"/>
              </a:ext>
            </a:extLst>
          </p:cNvPr>
          <p:cNvSpPr>
            <a:spLocks noGrp="1"/>
          </p:cNvSpPr>
          <p:nvPr>
            <p:ph type="title"/>
          </p:nvPr>
        </p:nvSpPr>
        <p:spPr>
          <a:xfrm>
            <a:off x="995623" y="323850"/>
            <a:ext cx="10200754" cy="1009650"/>
          </a:xfrm>
          <a:prstGeom prst="rect">
            <a:avLst/>
          </a:prstGeom>
        </p:spPr>
        <p:txBody>
          <a:bodyPr vert="horz" lIns="91440" tIns="45720" rIns="91440" bIns="45720" rtlCol="0" anchor="ctr">
            <a:normAutofit/>
          </a:bodyPr>
          <a:lstStyle>
            <a:lvl1pPr>
              <a:defRPr/>
            </a:lvl1pPr>
          </a:lstStyle>
          <a:p>
            <a:r>
              <a:rPr lang="en-US"/>
              <a:t>Click to edit Master title</a:t>
            </a:r>
            <a:endParaRPr lang="en-GB"/>
          </a:p>
        </p:txBody>
      </p:sp>
      <p:sp>
        <p:nvSpPr>
          <p:cNvPr id="4" name="Text Placeholder 4">
            <a:extLst>
              <a:ext uri="{FF2B5EF4-FFF2-40B4-BE49-F238E27FC236}">
                <a16:creationId xmlns:a16="http://schemas.microsoft.com/office/drawing/2014/main" id="{CB68AC58-AEC6-BE50-4737-6A0570C38E66}"/>
              </a:ext>
            </a:extLst>
          </p:cNvPr>
          <p:cNvSpPr>
            <a:spLocks noGrp="1"/>
          </p:cNvSpPr>
          <p:nvPr>
            <p:ph type="body" sz="quarter" idx="13"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Tree>
    <p:custDataLst>
      <p:tags r:id="rId1"/>
    </p:custDataLst>
    <p:extLst>
      <p:ext uri="{BB962C8B-B14F-4D97-AF65-F5344CB8AC3E}">
        <p14:creationId xmlns:p14="http://schemas.microsoft.com/office/powerpoint/2010/main" val="24195741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ontent+Graphic 1/3">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995623" y="1572260"/>
            <a:ext cx="6900601" cy="4269740"/>
          </a:xfrm>
          <a:prstGeom prst="rect">
            <a:avLst/>
          </a:prstGeom>
        </p:spPr>
        <p:txBody>
          <a:bodyPr>
            <a:normAutofit/>
          </a:bodyPr>
          <a:lstStyle>
            <a:lvl1pPr>
              <a:defRPr sz="2800">
                <a:solidFill>
                  <a:srgbClr val="5C5756"/>
                </a:solidFill>
              </a:defRPr>
            </a:lvl1pPr>
            <a:lvl2pPr>
              <a:defRPr sz="2800">
                <a:solidFill>
                  <a:srgbClr val="5C5756"/>
                </a:solidFill>
              </a:defRPr>
            </a:lvl2pPr>
            <a:lvl3pPr>
              <a:defRPr sz="2800">
                <a:solidFill>
                  <a:srgbClr val="5C5756"/>
                </a:solidFill>
              </a:defRPr>
            </a:lvl3pPr>
            <a:lvl4pPr>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p:txBody>
      </p:sp>
      <p:sp>
        <p:nvSpPr>
          <p:cNvPr id="5" name="Picture Placeholder 4">
            <a:extLst>
              <a:ext uri="{FF2B5EF4-FFF2-40B4-BE49-F238E27FC236}">
                <a16:creationId xmlns:a16="http://schemas.microsoft.com/office/drawing/2014/main" id="{8CA415DC-759C-4B7F-95DF-85FDE37ECAE1}"/>
              </a:ext>
            </a:extLst>
          </p:cNvPr>
          <p:cNvSpPr>
            <a:spLocks noGrp="1"/>
          </p:cNvSpPr>
          <p:nvPr>
            <p:ph type="pic" sz="quarter" idx="14"/>
          </p:nvPr>
        </p:nvSpPr>
        <p:spPr>
          <a:xfrm>
            <a:off x="8172449" y="1562099"/>
            <a:ext cx="3023927" cy="4269740"/>
          </a:xfrm>
        </p:spPr>
        <p:txBody>
          <a:bodyPr/>
          <a:lstStyle>
            <a:lvl1pPr marL="0" indent="0">
              <a:buNone/>
              <a:defRPr/>
            </a:lvl1pPr>
          </a:lstStyle>
          <a:p>
            <a:endParaRPr lang="en-US"/>
          </a:p>
        </p:txBody>
      </p:sp>
      <p:sp>
        <p:nvSpPr>
          <p:cNvPr id="2" name="TextBox 1">
            <a:extLst>
              <a:ext uri="{FF2B5EF4-FFF2-40B4-BE49-F238E27FC236}">
                <a16:creationId xmlns:a16="http://schemas.microsoft.com/office/drawing/2014/main" id="{EA624005-9F8B-4B6B-B6AA-9E1453959C1F}"/>
              </a:ext>
            </a:extLst>
          </p:cNvPr>
          <p:cNvSpPr txBox="1"/>
          <p:nvPr userDrawn="1"/>
        </p:nvSpPr>
        <p:spPr>
          <a:xfrm>
            <a:off x="-5445" y="-1179398"/>
            <a:ext cx="12191998" cy="769441"/>
          </a:xfrm>
          <a:prstGeom prst="rect">
            <a:avLst/>
          </a:prstGeom>
          <a:noFill/>
        </p:spPr>
        <p:txBody>
          <a:bodyPr wrap="square" rtlCol="0">
            <a:spAutoFit/>
          </a:bodyPr>
          <a:lstStyle/>
          <a:p>
            <a:pPr marL="0" indent="0" algn="l">
              <a:buFont typeface="Arial" panose="020B0604020202020204" pitchFamily="34" charset="0"/>
              <a:buNone/>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Content + Graphic 1/3</a:t>
            </a:r>
          </a:p>
          <a:p>
            <a:pPr marL="342900" indent="-342900" algn="l">
              <a:buFont typeface="Arial" panose="020B0604020202020204" pitchFamily="34" charset="0"/>
              <a:buChar char="•"/>
            </a:pPr>
            <a:r>
              <a:rPr lang="en-GB" sz="2000">
                <a:solidFill>
                  <a:srgbClr val="5C5756"/>
                </a:solidFill>
                <a:latin typeface="+mj-lt"/>
              </a:rPr>
              <a:t>Insert a content related graphic using the placeholder box on the right.</a:t>
            </a:r>
          </a:p>
        </p:txBody>
      </p:sp>
      <p:sp>
        <p:nvSpPr>
          <p:cNvPr id="12" name="Title Placeholder 1">
            <a:extLst>
              <a:ext uri="{FF2B5EF4-FFF2-40B4-BE49-F238E27FC236}">
                <a16:creationId xmlns:a16="http://schemas.microsoft.com/office/drawing/2014/main" id="{9D99B274-B309-4811-92C9-B97BB4CF2138}"/>
              </a:ext>
            </a:extLst>
          </p:cNvPr>
          <p:cNvSpPr>
            <a:spLocks noGrp="1"/>
          </p:cNvSpPr>
          <p:nvPr>
            <p:ph type="title"/>
          </p:nvPr>
        </p:nvSpPr>
        <p:spPr>
          <a:xfrm>
            <a:off x="995623" y="323850"/>
            <a:ext cx="10200754" cy="1009650"/>
          </a:xfrm>
          <a:prstGeom prst="rect">
            <a:avLst/>
          </a:prstGeom>
        </p:spPr>
        <p:txBody>
          <a:bodyPr vert="horz" lIns="91440" tIns="45720" rIns="91440" bIns="45720" rtlCol="0" anchor="ctr">
            <a:normAutofit/>
          </a:bodyPr>
          <a:lstStyle>
            <a:lvl1pPr>
              <a:defRPr/>
            </a:lvl1pPr>
          </a:lstStyle>
          <a:p>
            <a:r>
              <a:rPr lang="en-US"/>
              <a:t>Click to edit Master title</a:t>
            </a:r>
            <a:endParaRPr lang="en-GB"/>
          </a:p>
        </p:txBody>
      </p:sp>
      <p:sp>
        <p:nvSpPr>
          <p:cNvPr id="4" name="Text Placeholder 4">
            <a:extLst>
              <a:ext uri="{FF2B5EF4-FFF2-40B4-BE49-F238E27FC236}">
                <a16:creationId xmlns:a16="http://schemas.microsoft.com/office/drawing/2014/main" id="{D69BE14C-4BA0-C11C-F258-6267E61F4049}"/>
              </a:ext>
            </a:extLst>
          </p:cNvPr>
          <p:cNvSpPr>
            <a:spLocks noGrp="1"/>
          </p:cNvSpPr>
          <p:nvPr>
            <p:ph type="body" sz="quarter" idx="13"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Tree>
    <p:custDataLst>
      <p:tags r:id="rId1"/>
    </p:custDataLst>
    <p:extLst>
      <p:ext uri="{BB962C8B-B14F-4D97-AF65-F5344CB8AC3E}">
        <p14:creationId xmlns:p14="http://schemas.microsoft.com/office/powerpoint/2010/main" val="42020758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Content+2 Graphic">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993182" y="1564963"/>
            <a:ext cx="3241289" cy="4277037"/>
          </a:xfrm>
          <a:prstGeom prst="rect">
            <a:avLst/>
          </a:prstGeom>
        </p:spPr>
        <p:txBody>
          <a:bodyPr>
            <a:normAutofit/>
          </a:bodyPr>
          <a:lstStyle>
            <a:lvl1pPr>
              <a:defRPr sz="2800">
                <a:solidFill>
                  <a:srgbClr val="5C5756"/>
                </a:solidFill>
              </a:defRPr>
            </a:lvl1pPr>
            <a:lvl2pPr>
              <a:defRPr sz="2800">
                <a:solidFill>
                  <a:srgbClr val="5C5756"/>
                </a:solidFill>
              </a:defRPr>
            </a:lvl2pPr>
            <a:lvl3pPr>
              <a:defRPr sz="2800">
                <a:solidFill>
                  <a:srgbClr val="5C5756"/>
                </a:solidFill>
              </a:defRPr>
            </a:lvl3pPr>
            <a:lvl4pPr>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p:txBody>
      </p:sp>
      <p:sp>
        <p:nvSpPr>
          <p:cNvPr id="2" name="TextBox 1">
            <a:extLst>
              <a:ext uri="{FF2B5EF4-FFF2-40B4-BE49-F238E27FC236}">
                <a16:creationId xmlns:a16="http://schemas.microsoft.com/office/drawing/2014/main" id="{44FE2892-29D0-4CE8-86B8-1C93067B0B20}"/>
              </a:ext>
            </a:extLst>
          </p:cNvPr>
          <p:cNvSpPr txBox="1"/>
          <p:nvPr userDrawn="1"/>
        </p:nvSpPr>
        <p:spPr>
          <a:xfrm>
            <a:off x="-5445" y="-1179398"/>
            <a:ext cx="12191998" cy="769441"/>
          </a:xfrm>
          <a:prstGeom prst="rect">
            <a:avLst/>
          </a:prstGeom>
          <a:noFill/>
        </p:spPr>
        <p:txBody>
          <a:bodyPr wrap="square" rtlCol="0">
            <a:spAutoFit/>
          </a:bodyPr>
          <a:lstStyle/>
          <a:p>
            <a:pPr algn="l"/>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Content + 2 Graphic</a:t>
            </a:r>
          </a:p>
          <a:p>
            <a:pPr marL="342900" indent="-342900" algn="l">
              <a:buFont typeface="Arial" panose="020B0604020202020204" pitchFamily="34" charset="0"/>
              <a:buChar char="•"/>
            </a:pPr>
            <a:r>
              <a:rPr lang="en-GB" sz="2000">
                <a:solidFill>
                  <a:srgbClr val="5C5756"/>
                </a:solidFill>
                <a:latin typeface="+mj-lt"/>
              </a:rPr>
              <a:t>Insert a content related graphic using the placeholder box on the right.</a:t>
            </a:r>
          </a:p>
        </p:txBody>
      </p:sp>
      <p:sp>
        <p:nvSpPr>
          <p:cNvPr id="12" name="Picture Placeholder 4">
            <a:extLst>
              <a:ext uri="{FF2B5EF4-FFF2-40B4-BE49-F238E27FC236}">
                <a16:creationId xmlns:a16="http://schemas.microsoft.com/office/drawing/2014/main" id="{899BCEFD-C78E-4ED3-A576-552B1C983EDE}"/>
              </a:ext>
            </a:extLst>
          </p:cNvPr>
          <p:cNvSpPr>
            <a:spLocks noGrp="1"/>
          </p:cNvSpPr>
          <p:nvPr>
            <p:ph type="pic" sz="quarter" idx="14"/>
          </p:nvPr>
        </p:nvSpPr>
        <p:spPr>
          <a:xfrm>
            <a:off x="7951198" y="1562100"/>
            <a:ext cx="3250201" cy="4280926"/>
          </a:xfrm>
        </p:spPr>
        <p:txBody>
          <a:bodyPr/>
          <a:lstStyle>
            <a:lvl1pPr algn="ctr">
              <a:buNone/>
              <a:defRPr/>
            </a:lvl1pPr>
          </a:lstStyle>
          <a:p>
            <a:endParaRPr lang="en-US"/>
          </a:p>
        </p:txBody>
      </p:sp>
      <p:sp>
        <p:nvSpPr>
          <p:cNvPr id="15" name="Title Placeholder 1">
            <a:extLst>
              <a:ext uri="{FF2B5EF4-FFF2-40B4-BE49-F238E27FC236}">
                <a16:creationId xmlns:a16="http://schemas.microsoft.com/office/drawing/2014/main" id="{43408D73-18A7-407B-AB9E-82FB3CA35B56}"/>
              </a:ext>
            </a:extLst>
          </p:cNvPr>
          <p:cNvSpPr>
            <a:spLocks noGrp="1"/>
          </p:cNvSpPr>
          <p:nvPr>
            <p:ph type="title"/>
          </p:nvPr>
        </p:nvSpPr>
        <p:spPr>
          <a:xfrm>
            <a:off x="995623" y="323850"/>
            <a:ext cx="10200754" cy="1009650"/>
          </a:xfrm>
          <a:prstGeom prst="rect">
            <a:avLst/>
          </a:prstGeom>
        </p:spPr>
        <p:txBody>
          <a:bodyPr vert="horz" lIns="91440" tIns="45720" rIns="91440" bIns="45720" rtlCol="0" anchor="ctr">
            <a:normAutofit/>
          </a:bodyPr>
          <a:lstStyle>
            <a:lvl1pPr>
              <a:defRPr/>
            </a:lvl1pPr>
          </a:lstStyle>
          <a:p>
            <a:r>
              <a:rPr lang="en-US"/>
              <a:t>Click to edit Master title</a:t>
            </a:r>
            <a:endParaRPr lang="en-GB"/>
          </a:p>
        </p:txBody>
      </p:sp>
      <p:sp>
        <p:nvSpPr>
          <p:cNvPr id="17" name="Picture Placeholder 4">
            <a:extLst>
              <a:ext uri="{FF2B5EF4-FFF2-40B4-BE49-F238E27FC236}">
                <a16:creationId xmlns:a16="http://schemas.microsoft.com/office/drawing/2014/main" id="{73F1F4ED-3DFB-4EEB-94B1-A49FC4882BAC}"/>
              </a:ext>
            </a:extLst>
          </p:cNvPr>
          <p:cNvSpPr>
            <a:spLocks noGrp="1"/>
          </p:cNvSpPr>
          <p:nvPr>
            <p:ph type="pic" sz="quarter" idx="15"/>
          </p:nvPr>
        </p:nvSpPr>
        <p:spPr>
          <a:xfrm>
            <a:off x="4474064" y="1563847"/>
            <a:ext cx="3243873" cy="4278153"/>
          </a:xfrm>
        </p:spPr>
        <p:txBody>
          <a:bodyPr/>
          <a:lstStyle>
            <a:lvl1pPr algn="ctr">
              <a:buNone/>
              <a:defRPr/>
            </a:lvl1pPr>
          </a:lstStyle>
          <a:p>
            <a:endParaRPr lang="en-US"/>
          </a:p>
        </p:txBody>
      </p:sp>
      <p:sp>
        <p:nvSpPr>
          <p:cNvPr id="4" name="Text Placeholder 4">
            <a:extLst>
              <a:ext uri="{FF2B5EF4-FFF2-40B4-BE49-F238E27FC236}">
                <a16:creationId xmlns:a16="http://schemas.microsoft.com/office/drawing/2014/main" id="{3297C4C8-00F1-3B32-506D-D3C3EC4394D1}"/>
              </a:ext>
            </a:extLst>
          </p:cNvPr>
          <p:cNvSpPr>
            <a:spLocks noGrp="1"/>
          </p:cNvSpPr>
          <p:nvPr>
            <p:ph type="body" sz="quarter" idx="13"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Tree>
    <p:custDataLst>
      <p:tags r:id="rId1"/>
    </p:custDataLst>
    <p:extLst>
      <p:ext uri="{BB962C8B-B14F-4D97-AF65-F5344CB8AC3E}">
        <p14:creationId xmlns:p14="http://schemas.microsoft.com/office/powerpoint/2010/main" val="23281775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Title+3Graphic">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5289BD-8EC4-4FC0-A2B4-A16103071B5D}"/>
              </a:ext>
            </a:extLst>
          </p:cNvPr>
          <p:cNvSpPr txBox="1"/>
          <p:nvPr userDrawn="1"/>
        </p:nvSpPr>
        <p:spPr>
          <a:xfrm>
            <a:off x="-5445" y="-1372918"/>
            <a:ext cx="12191998" cy="769441"/>
          </a:xfrm>
          <a:prstGeom prst="rect">
            <a:avLst/>
          </a:prstGeom>
          <a:noFill/>
        </p:spPr>
        <p:txBody>
          <a:bodyPr wrap="square" rtlCol="0">
            <a:spAutoFit/>
          </a:bodyPr>
          <a:lstStyle/>
          <a:p>
            <a:pPr marL="0" indent="0" algn="l">
              <a:buFont typeface="Arial" panose="020B0604020202020204" pitchFamily="34" charset="0"/>
              <a:buNone/>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Title + 3 Graphic</a:t>
            </a:r>
          </a:p>
          <a:p>
            <a:pPr marL="342900" indent="-342900" algn="l">
              <a:buFont typeface="Arial" panose="020B0604020202020204" pitchFamily="34" charset="0"/>
              <a:buChar char="•"/>
            </a:pPr>
            <a:r>
              <a:rPr lang="en-GB" sz="2000">
                <a:solidFill>
                  <a:srgbClr val="5C5756"/>
                </a:solidFill>
                <a:latin typeface="+mj-lt"/>
              </a:rPr>
              <a:t>Insert  content related graphics using the placeholder boxes.</a:t>
            </a:r>
          </a:p>
        </p:txBody>
      </p:sp>
      <p:sp>
        <p:nvSpPr>
          <p:cNvPr id="10" name="Title Placeholder 1">
            <a:extLst>
              <a:ext uri="{FF2B5EF4-FFF2-40B4-BE49-F238E27FC236}">
                <a16:creationId xmlns:a16="http://schemas.microsoft.com/office/drawing/2014/main" id="{F0C3A0C5-B48E-4F78-8915-27CE816C2898}"/>
              </a:ext>
            </a:extLst>
          </p:cNvPr>
          <p:cNvSpPr>
            <a:spLocks noGrp="1"/>
          </p:cNvSpPr>
          <p:nvPr>
            <p:ph type="title"/>
          </p:nvPr>
        </p:nvSpPr>
        <p:spPr>
          <a:xfrm>
            <a:off x="995623" y="323850"/>
            <a:ext cx="10205777" cy="1009650"/>
          </a:xfrm>
          <a:prstGeom prst="rect">
            <a:avLst/>
          </a:prstGeom>
        </p:spPr>
        <p:txBody>
          <a:bodyPr vert="horz" lIns="91440" tIns="45720" rIns="91440" bIns="45720" rtlCol="0" anchor="ctr">
            <a:normAutofit/>
          </a:bodyPr>
          <a:lstStyle>
            <a:lvl1pPr>
              <a:defRPr/>
            </a:lvl1pPr>
          </a:lstStyle>
          <a:p>
            <a:r>
              <a:rPr lang="en-US"/>
              <a:t>Click to edit Master title</a:t>
            </a:r>
            <a:endParaRPr lang="en-GB"/>
          </a:p>
        </p:txBody>
      </p:sp>
      <p:sp>
        <p:nvSpPr>
          <p:cNvPr id="13" name="Picture Placeholder 4">
            <a:extLst>
              <a:ext uri="{FF2B5EF4-FFF2-40B4-BE49-F238E27FC236}">
                <a16:creationId xmlns:a16="http://schemas.microsoft.com/office/drawing/2014/main" id="{3592610E-8A9C-4F6C-9409-8089607D199B}"/>
              </a:ext>
            </a:extLst>
          </p:cNvPr>
          <p:cNvSpPr>
            <a:spLocks noGrp="1"/>
          </p:cNvSpPr>
          <p:nvPr>
            <p:ph type="pic" sz="quarter" idx="17"/>
          </p:nvPr>
        </p:nvSpPr>
        <p:spPr>
          <a:xfrm>
            <a:off x="7950309" y="1566863"/>
            <a:ext cx="3251092" cy="4271408"/>
          </a:xfrm>
        </p:spPr>
        <p:txBody>
          <a:bodyPr/>
          <a:lstStyle>
            <a:lvl1pPr algn="ctr">
              <a:buNone/>
              <a:defRPr/>
            </a:lvl1pPr>
          </a:lstStyle>
          <a:p>
            <a:endParaRPr lang="en-US"/>
          </a:p>
        </p:txBody>
      </p:sp>
      <p:sp>
        <p:nvSpPr>
          <p:cNvPr id="14" name="Picture Placeholder 4">
            <a:extLst>
              <a:ext uri="{FF2B5EF4-FFF2-40B4-BE49-F238E27FC236}">
                <a16:creationId xmlns:a16="http://schemas.microsoft.com/office/drawing/2014/main" id="{86F7DF99-79D1-46CC-96A9-D9BC2C60A6D4}"/>
              </a:ext>
            </a:extLst>
          </p:cNvPr>
          <p:cNvSpPr>
            <a:spLocks noGrp="1"/>
          </p:cNvSpPr>
          <p:nvPr>
            <p:ph type="pic" sz="quarter" idx="18"/>
          </p:nvPr>
        </p:nvSpPr>
        <p:spPr>
          <a:xfrm>
            <a:off x="999146" y="1571465"/>
            <a:ext cx="3239073" cy="4266806"/>
          </a:xfrm>
        </p:spPr>
        <p:txBody>
          <a:bodyPr/>
          <a:lstStyle>
            <a:lvl1pPr algn="ctr">
              <a:buNone/>
              <a:defRPr/>
            </a:lvl1pPr>
          </a:lstStyle>
          <a:p>
            <a:endParaRPr lang="en-US"/>
          </a:p>
        </p:txBody>
      </p:sp>
      <p:sp>
        <p:nvSpPr>
          <p:cNvPr id="16" name="Picture Placeholder 4">
            <a:extLst>
              <a:ext uri="{FF2B5EF4-FFF2-40B4-BE49-F238E27FC236}">
                <a16:creationId xmlns:a16="http://schemas.microsoft.com/office/drawing/2014/main" id="{24AE67BC-1B30-4A06-8996-BD994DE2708F}"/>
              </a:ext>
            </a:extLst>
          </p:cNvPr>
          <p:cNvSpPr>
            <a:spLocks noGrp="1"/>
          </p:cNvSpPr>
          <p:nvPr>
            <p:ph type="pic" sz="quarter" idx="19"/>
          </p:nvPr>
        </p:nvSpPr>
        <p:spPr>
          <a:xfrm>
            <a:off x="4476464" y="1570592"/>
            <a:ext cx="3239073" cy="4271408"/>
          </a:xfrm>
        </p:spPr>
        <p:txBody>
          <a:bodyPr/>
          <a:lstStyle>
            <a:lvl1pPr algn="ctr">
              <a:buNone/>
              <a:defRPr/>
            </a:lvl1pPr>
          </a:lstStyle>
          <a:p>
            <a:endParaRPr lang="en-US"/>
          </a:p>
        </p:txBody>
      </p:sp>
      <p:sp>
        <p:nvSpPr>
          <p:cNvPr id="2" name="Text Placeholder 4">
            <a:extLst>
              <a:ext uri="{FF2B5EF4-FFF2-40B4-BE49-F238E27FC236}">
                <a16:creationId xmlns:a16="http://schemas.microsoft.com/office/drawing/2014/main" id="{790D5F63-17A7-0776-0FB2-DC2743FFCADE}"/>
              </a:ext>
            </a:extLst>
          </p:cNvPr>
          <p:cNvSpPr>
            <a:spLocks noGrp="1"/>
          </p:cNvSpPr>
          <p:nvPr>
            <p:ph type="body" sz="quarter" idx="13"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Tree>
    <p:custDataLst>
      <p:tags r:id="rId1"/>
    </p:custDataLst>
    <p:extLst>
      <p:ext uri="{BB962C8B-B14F-4D97-AF65-F5344CB8AC3E}">
        <p14:creationId xmlns:p14="http://schemas.microsoft.com/office/powerpoint/2010/main" val="608958665"/>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Title+2 Graphic">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5289BD-8EC4-4FC0-A2B4-A16103071B5D}"/>
              </a:ext>
            </a:extLst>
          </p:cNvPr>
          <p:cNvSpPr txBox="1"/>
          <p:nvPr userDrawn="1"/>
        </p:nvSpPr>
        <p:spPr>
          <a:xfrm>
            <a:off x="-5445" y="-1411018"/>
            <a:ext cx="12191998" cy="769441"/>
          </a:xfrm>
          <a:prstGeom prst="rect">
            <a:avLst/>
          </a:prstGeom>
          <a:noFill/>
        </p:spPr>
        <p:txBody>
          <a:bodyPr wrap="square" rtlCol="0">
            <a:spAutoFit/>
          </a:bodyPr>
          <a:lstStyle/>
          <a:p>
            <a:pPr marL="0" indent="0" algn="l">
              <a:buFont typeface="Arial" panose="020B0604020202020204" pitchFamily="34" charset="0"/>
              <a:buNone/>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Title + 2 Graphic</a:t>
            </a:r>
          </a:p>
          <a:p>
            <a:pPr marL="342900" indent="-342900" algn="l">
              <a:buFont typeface="Arial" panose="020B0604020202020204" pitchFamily="34" charset="0"/>
              <a:buChar char="•"/>
            </a:pPr>
            <a:r>
              <a:rPr lang="en-GB" sz="2000">
                <a:solidFill>
                  <a:srgbClr val="5C5756"/>
                </a:solidFill>
                <a:latin typeface="+mj-lt"/>
              </a:rPr>
              <a:t>Insert  content related graphics using the placeholder boxes.</a:t>
            </a:r>
          </a:p>
        </p:txBody>
      </p:sp>
      <p:sp>
        <p:nvSpPr>
          <p:cNvPr id="10" name="Picture Placeholder 4">
            <a:extLst>
              <a:ext uri="{FF2B5EF4-FFF2-40B4-BE49-F238E27FC236}">
                <a16:creationId xmlns:a16="http://schemas.microsoft.com/office/drawing/2014/main" id="{6AF1B734-7825-41EE-B831-2531E7014296}"/>
              </a:ext>
            </a:extLst>
          </p:cNvPr>
          <p:cNvSpPr>
            <a:spLocks noGrp="1"/>
          </p:cNvSpPr>
          <p:nvPr>
            <p:ph type="pic" sz="quarter" idx="14"/>
          </p:nvPr>
        </p:nvSpPr>
        <p:spPr>
          <a:xfrm>
            <a:off x="990601" y="1562099"/>
            <a:ext cx="4919144" cy="4279901"/>
          </a:xfrm>
        </p:spPr>
        <p:txBody>
          <a:bodyPr/>
          <a:lstStyle>
            <a:lvl1pPr algn="ctr">
              <a:buNone/>
              <a:defRPr/>
            </a:lvl1pPr>
          </a:lstStyle>
          <a:p>
            <a:endParaRPr lang="en-US"/>
          </a:p>
        </p:txBody>
      </p:sp>
      <p:sp>
        <p:nvSpPr>
          <p:cNvPr id="11" name="Picture Placeholder 4">
            <a:extLst>
              <a:ext uri="{FF2B5EF4-FFF2-40B4-BE49-F238E27FC236}">
                <a16:creationId xmlns:a16="http://schemas.microsoft.com/office/drawing/2014/main" id="{D8E3295E-F72E-4A8E-918A-49E7B8C6FDC8}"/>
              </a:ext>
            </a:extLst>
          </p:cNvPr>
          <p:cNvSpPr>
            <a:spLocks noGrp="1"/>
          </p:cNvSpPr>
          <p:nvPr>
            <p:ph type="pic" sz="quarter" idx="15"/>
          </p:nvPr>
        </p:nvSpPr>
        <p:spPr>
          <a:xfrm>
            <a:off x="6228148" y="1557338"/>
            <a:ext cx="4973251" cy="4279901"/>
          </a:xfrm>
        </p:spPr>
        <p:txBody>
          <a:bodyPr/>
          <a:lstStyle>
            <a:lvl1pPr algn="ctr">
              <a:buNone/>
              <a:defRPr/>
            </a:lvl1pPr>
          </a:lstStyle>
          <a:p>
            <a:endParaRPr lang="en-US"/>
          </a:p>
        </p:txBody>
      </p:sp>
      <p:sp>
        <p:nvSpPr>
          <p:cNvPr id="8" name="Title Placeholder 1">
            <a:extLst>
              <a:ext uri="{FF2B5EF4-FFF2-40B4-BE49-F238E27FC236}">
                <a16:creationId xmlns:a16="http://schemas.microsoft.com/office/drawing/2014/main" id="{2BD600EB-22FC-4E5B-B0EE-11D37679C997}"/>
              </a:ext>
            </a:extLst>
          </p:cNvPr>
          <p:cNvSpPr>
            <a:spLocks noGrp="1"/>
          </p:cNvSpPr>
          <p:nvPr>
            <p:ph type="title"/>
          </p:nvPr>
        </p:nvSpPr>
        <p:spPr>
          <a:xfrm>
            <a:off x="995623" y="323850"/>
            <a:ext cx="10205777" cy="1009650"/>
          </a:xfrm>
          <a:prstGeom prst="rect">
            <a:avLst/>
          </a:prstGeom>
        </p:spPr>
        <p:txBody>
          <a:bodyPr vert="horz" lIns="91440" tIns="45720" rIns="91440" bIns="45720" rtlCol="0" anchor="ctr">
            <a:normAutofit/>
          </a:bodyPr>
          <a:lstStyle>
            <a:lvl1pPr>
              <a:defRPr/>
            </a:lvl1pPr>
          </a:lstStyle>
          <a:p>
            <a:r>
              <a:rPr lang="en-US"/>
              <a:t>Click to edit Master title</a:t>
            </a:r>
            <a:endParaRPr lang="en-GB"/>
          </a:p>
        </p:txBody>
      </p:sp>
      <p:sp>
        <p:nvSpPr>
          <p:cNvPr id="2" name="Text Placeholder 4">
            <a:extLst>
              <a:ext uri="{FF2B5EF4-FFF2-40B4-BE49-F238E27FC236}">
                <a16:creationId xmlns:a16="http://schemas.microsoft.com/office/drawing/2014/main" id="{11DAC94A-1BF7-69D7-D547-C0782690FF9A}"/>
              </a:ext>
            </a:extLst>
          </p:cNvPr>
          <p:cNvSpPr>
            <a:spLocks noGrp="1"/>
          </p:cNvSpPr>
          <p:nvPr>
            <p:ph type="body" sz="quarter" idx="13"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Tree>
    <p:custDataLst>
      <p:tags r:id="rId1"/>
    </p:custDataLst>
    <p:extLst>
      <p:ext uri="{BB962C8B-B14F-4D97-AF65-F5344CB8AC3E}">
        <p14:creationId xmlns:p14="http://schemas.microsoft.com/office/powerpoint/2010/main" val="41942579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2 Titles+2 Graphic">
    <p:spTree>
      <p:nvGrpSpPr>
        <p:cNvPr id="1" name=""/>
        <p:cNvGrpSpPr/>
        <p:nvPr/>
      </p:nvGrpSpPr>
      <p:grpSpPr>
        <a:xfrm>
          <a:off x="0" y="0"/>
          <a:ext cx="0" cy="0"/>
          <a:chOff x="0" y="0"/>
          <a:chExt cx="0" cy="0"/>
        </a:xfrm>
      </p:grpSpPr>
      <p:sp>
        <p:nvSpPr>
          <p:cNvPr id="2" name="Title 1"/>
          <p:cNvSpPr>
            <a:spLocks noGrp="1"/>
          </p:cNvSpPr>
          <p:nvPr>
            <p:ph type="title"/>
          </p:nvPr>
        </p:nvSpPr>
        <p:spPr>
          <a:xfrm>
            <a:off x="990600" y="314961"/>
            <a:ext cx="4928400" cy="1028700"/>
          </a:xfrm>
          <a:prstGeom prst="rect">
            <a:avLst/>
          </a:prstGeom>
        </p:spPr>
        <p:txBody>
          <a:bodyPr/>
          <a:lstStyle/>
          <a:p>
            <a:r>
              <a:rPr lang="en-US"/>
              <a:t>Click to edit Master title</a:t>
            </a:r>
            <a:endParaRPr lang="en-GB"/>
          </a:p>
        </p:txBody>
      </p:sp>
      <p:sp>
        <p:nvSpPr>
          <p:cNvPr id="3" name="TextBox 2">
            <a:extLst>
              <a:ext uri="{FF2B5EF4-FFF2-40B4-BE49-F238E27FC236}">
                <a16:creationId xmlns:a16="http://schemas.microsoft.com/office/drawing/2014/main" id="{1F5289BD-8EC4-4FC0-A2B4-A16103071B5D}"/>
              </a:ext>
            </a:extLst>
          </p:cNvPr>
          <p:cNvSpPr txBox="1"/>
          <p:nvPr userDrawn="1"/>
        </p:nvSpPr>
        <p:spPr>
          <a:xfrm>
            <a:off x="-5445" y="-1413975"/>
            <a:ext cx="12191998" cy="769441"/>
          </a:xfrm>
          <a:prstGeom prst="rect">
            <a:avLst/>
          </a:prstGeom>
          <a:noFill/>
        </p:spPr>
        <p:txBody>
          <a:bodyPr wrap="square" rtlCol="0">
            <a:spAutoFit/>
          </a:bodyPr>
          <a:lstStyle/>
          <a:p>
            <a:pPr marL="0" indent="0" algn="l">
              <a:buFont typeface="Arial" panose="020B0604020202020204" pitchFamily="34" charset="0"/>
              <a:buNone/>
            </a:pPr>
            <a:r>
              <a:rPr lang="en-GB" sz="2400" b="1" i="0">
                <a:solidFill>
                  <a:srgbClr val="5C5756"/>
                </a:solidFill>
                <a:latin typeface="Nunito Sans Black" pitchFamily="2" charset="0"/>
                <a:ea typeface="Noto Sans ExtraBold" panose="020B0902040504020204" pitchFamily="34" charset="0"/>
                <a:cs typeface="Noto Sans ExtraBold" panose="020B0902040504020204" pitchFamily="34" charset="0"/>
              </a:rPr>
              <a:t>2</a:t>
            </a:r>
            <a:r>
              <a:rPr lang="en-GB" sz="2400" b="1" i="1">
                <a:solidFill>
                  <a:srgbClr val="5C5756"/>
                </a:solidFill>
                <a:latin typeface="Nunito Sans Black" pitchFamily="2" charset="0"/>
                <a:ea typeface="Noto Sans ExtraBold" panose="020B0902040504020204" pitchFamily="34" charset="0"/>
                <a:cs typeface="Noto Sans ExtraBold" panose="020B0902040504020204" pitchFamily="34" charset="0"/>
              </a:rPr>
              <a:t> </a:t>
            </a: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Titles + 2 Graphic</a:t>
            </a:r>
          </a:p>
          <a:p>
            <a:pPr marL="342900" indent="-342900" algn="l">
              <a:buFont typeface="Arial" panose="020B0604020202020204" pitchFamily="34" charset="0"/>
              <a:buChar char="•"/>
            </a:pPr>
            <a:r>
              <a:rPr lang="en-GB" sz="2000">
                <a:solidFill>
                  <a:srgbClr val="5C5756"/>
                </a:solidFill>
                <a:latin typeface="+mj-lt"/>
              </a:rPr>
              <a:t>Insert  content related graphics using the placeholder boxes.</a:t>
            </a:r>
          </a:p>
        </p:txBody>
      </p:sp>
      <p:sp>
        <p:nvSpPr>
          <p:cNvPr id="8" name="Picture Placeholder 4">
            <a:extLst>
              <a:ext uri="{FF2B5EF4-FFF2-40B4-BE49-F238E27FC236}">
                <a16:creationId xmlns:a16="http://schemas.microsoft.com/office/drawing/2014/main" id="{D484FA02-CE5E-4FF0-9B26-6B48776F08E8}"/>
              </a:ext>
            </a:extLst>
          </p:cNvPr>
          <p:cNvSpPr>
            <a:spLocks noGrp="1"/>
          </p:cNvSpPr>
          <p:nvPr>
            <p:ph type="pic" sz="quarter" idx="14"/>
          </p:nvPr>
        </p:nvSpPr>
        <p:spPr>
          <a:xfrm>
            <a:off x="990601" y="1562099"/>
            <a:ext cx="4928400" cy="4279901"/>
          </a:xfrm>
        </p:spPr>
        <p:txBody>
          <a:bodyPr/>
          <a:lstStyle>
            <a:lvl1pPr algn="ctr">
              <a:buNone/>
              <a:defRPr/>
            </a:lvl1pPr>
          </a:lstStyle>
          <a:p>
            <a:endParaRPr lang="en-US"/>
          </a:p>
        </p:txBody>
      </p:sp>
      <p:sp>
        <p:nvSpPr>
          <p:cNvPr id="17" name="Picture Placeholder 4">
            <a:extLst>
              <a:ext uri="{FF2B5EF4-FFF2-40B4-BE49-F238E27FC236}">
                <a16:creationId xmlns:a16="http://schemas.microsoft.com/office/drawing/2014/main" id="{67357A9E-7C1C-4A63-ABAE-0D38F2FB54B6}"/>
              </a:ext>
            </a:extLst>
          </p:cNvPr>
          <p:cNvSpPr>
            <a:spLocks noGrp="1"/>
          </p:cNvSpPr>
          <p:nvPr>
            <p:ph type="pic" sz="quarter" idx="15"/>
          </p:nvPr>
        </p:nvSpPr>
        <p:spPr>
          <a:xfrm>
            <a:off x="6228680" y="1557338"/>
            <a:ext cx="4960020" cy="4279901"/>
          </a:xfrm>
        </p:spPr>
        <p:txBody>
          <a:bodyPr/>
          <a:lstStyle>
            <a:lvl1pPr algn="ctr">
              <a:buNone/>
              <a:defRPr/>
            </a:lvl1pPr>
          </a:lstStyle>
          <a:p>
            <a:endParaRPr lang="en-US"/>
          </a:p>
        </p:txBody>
      </p:sp>
      <p:sp>
        <p:nvSpPr>
          <p:cNvPr id="22" name="Text Placeholder 21">
            <a:extLst>
              <a:ext uri="{FF2B5EF4-FFF2-40B4-BE49-F238E27FC236}">
                <a16:creationId xmlns:a16="http://schemas.microsoft.com/office/drawing/2014/main" id="{A012A285-B5DC-4346-8E9C-935137EFC21B}"/>
              </a:ext>
            </a:extLst>
          </p:cNvPr>
          <p:cNvSpPr>
            <a:spLocks noGrp="1"/>
          </p:cNvSpPr>
          <p:nvPr>
            <p:ph type="body" sz="quarter" idx="16" hasCustomPrompt="1"/>
          </p:nvPr>
        </p:nvSpPr>
        <p:spPr>
          <a:xfrm>
            <a:off x="6228680" y="314961"/>
            <a:ext cx="4960020" cy="1028700"/>
          </a:xfrm>
        </p:spPr>
        <p:txBody>
          <a:bodyPr lIns="90000" tIns="46800" rIns="90000" bIns="46800" anchor="ctr"/>
          <a:lstStyle>
            <a:lvl1pPr marL="0" indent="0">
              <a:buNone/>
              <a:defRPr lang="en-US" sz="3600" kern="1200" dirty="0" smtClean="0">
                <a:solidFill>
                  <a:schemeClr val="tx1"/>
                </a:solidFill>
                <a:latin typeface="+mj-lt"/>
                <a:ea typeface="+mj-ea"/>
                <a:cs typeface="+mj-cs"/>
              </a:defRPr>
            </a:lvl1pPr>
            <a:lvl2pPr>
              <a:defRPr lang="en-US" sz="3600" kern="1200" dirty="0" smtClean="0">
                <a:solidFill>
                  <a:schemeClr val="tx2"/>
                </a:solidFill>
                <a:latin typeface="Noto Sans Blk" panose="020B0A02040504020204" pitchFamily="34"/>
                <a:ea typeface="+mj-ea"/>
                <a:cs typeface="+mj-cs"/>
              </a:defRPr>
            </a:lvl2pPr>
            <a:lvl3pPr>
              <a:defRPr lang="en-US" sz="3600" kern="1200" dirty="0" smtClean="0">
                <a:solidFill>
                  <a:schemeClr val="tx2"/>
                </a:solidFill>
                <a:latin typeface="Noto Sans Blk" panose="020B0A02040504020204" pitchFamily="34"/>
                <a:ea typeface="+mj-ea"/>
                <a:cs typeface="+mj-cs"/>
              </a:defRPr>
            </a:lvl3pPr>
            <a:lvl4pPr>
              <a:defRPr lang="en-US" sz="3600" kern="1200" dirty="0" smtClean="0">
                <a:solidFill>
                  <a:schemeClr val="tx2"/>
                </a:solidFill>
                <a:latin typeface="Noto Sans Blk" panose="020B0A02040504020204" pitchFamily="34"/>
                <a:ea typeface="+mj-ea"/>
                <a:cs typeface="+mj-cs"/>
              </a:defRPr>
            </a:lvl4pPr>
            <a:lvl5pPr>
              <a:defRPr lang="en-GB" sz="3600" kern="1200" dirty="0">
                <a:solidFill>
                  <a:schemeClr val="tx2"/>
                </a:solidFill>
                <a:latin typeface="Noto Sans Blk" panose="020B0A02040504020204" pitchFamily="34"/>
                <a:ea typeface="+mj-ea"/>
                <a:cs typeface="+mj-cs"/>
              </a:defRPr>
            </a:lvl5pPr>
          </a:lstStyle>
          <a:p>
            <a:pPr lvl="0"/>
            <a:r>
              <a:rPr lang="en-US"/>
              <a:t>Click to edit Master title</a:t>
            </a:r>
          </a:p>
        </p:txBody>
      </p:sp>
      <p:sp>
        <p:nvSpPr>
          <p:cNvPr id="4" name="Text Placeholder 4">
            <a:extLst>
              <a:ext uri="{FF2B5EF4-FFF2-40B4-BE49-F238E27FC236}">
                <a16:creationId xmlns:a16="http://schemas.microsoft.com/office/drawing/2014/main" id="{67599A89-BB3F-3DA0-6CF8-E940E547621D}"/>
              </a:ext>
            </a:extLst>
          </p:cNvPr>
          <p:cNvSpPr>
            <a:spLocks noGrp="1"/>
          </p:cNvSpPr>
          <p:nvPr>
            <p:ph type="body" sz="quarter" idx="13"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Tree>
    <p:custDataLst>
      <p:tags r:id="rId1"/>
    </p:custDataLst>
    <p:extLst>
      <p:ext uri="{BB962C8B-B14F-4D97-AF65-F5344CB8AC3E}">
        <p14:creationId xmlns:p14="http://schemas.microsoft.com/office/powerpoint/2010/main" val="3258162632"/>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2 Graphic+Conten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5289BD-8EC4-4FC0-A2B4-A16103071B5D}"/>
              </a:ext>
            </a:extLst>
          </p:cNvPr>
          <p:cNvSpPr txBox="1"/>
          <p:nvPr userDrawn="1"/>
        </p:nvSpPr>
        <p:spPr>
          <a:xfrm>
            <a:off x="-5445" y="-1411018"/>
            <a:ext cx="12191998" cy="769441"/>
          </a:xfrm>
          <a:prstGeom prst="rect">
            <a:avLst/>
          </a:prstGeom>
          <a:noFill/>
        </p:spPr>
        <p:txBody>
          <a:bodyPr wrap="square" rtlCol="0">
            <a:spAutoFit/>
          </a:bodyPr>
          <a:lstStyle/>
          <a:p>
            <a:pPr marL="0" indent="0" algn="l">
              <a:buFont typeface="Arial" panose="020B0604020202020204" pitchFamily="34" charset="0"/>
              <a:buNone/>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2 Graphic + Content</a:t>
            </a:r>
          </a:p>
          <a:p>
            <a:pPr marL="342900" indent="-342900" algn="l">
              <a:buFont typeface="Arial" panose="020B0604020202020204" pitchFamily="34" charset="0"/>
              <a:buChar char="•"/>
            </a:pPr>
            <a:r>
              <a:rPr lang="en-GB" sz="2000">
                <a:solidFill>
                  <a:srgbClr val="5C5756"/>
                </a:solidFill>
                <a:latin typeface="+mj-lt"/>
              </a:rPr>
              <a:t>Insert  content related graphics using the placeholder boxes.</a:t>
            </a:r>
          </a:p>
        </p:txBody>
      </p:sp>
      <p:sp>
        <p:nvSpPr>
          <p:cNvPr id="10" name="Picture Placeholder 4">
            <a:extLst>
              <a:ext uri="{FF2B5EF4-FFF2-40B4-BE49-F238E27FC236}">
                <a16:creationId xmlns:a16="http://schemas.microsoft.com/office/drawing/2014/main" id="{6AF1B734-7825-41EE-B831-2531E7014296}"/>
              </a:ext>
            </a:extLst>
          </p:cNvPr>
          <p:cNvSpPr>
            <a:spLocks noGrp="1"/>
          </p:cNvSpPr>
          <p:nvPr>
            <p:ph type="pic" sz="quarter" idx="14"/>
          </p:nvPr>
        </p:nvSpPr>
        <p:spPr>
          <a:xfrm>
            <a:off x="990601" y="1562099"/>
            <a:ext cx="4928400" cy="2387601"/>
          </a:xfrm>
        </p:spPr>
        <p:txBody>
          <a:bodyPr/>
          <a:lstStyle>
            <a:lvl1pPr algn="ctr">
              <a:buNone/>
              <a:defRPr/>
            </a:lvl1pPr>
          </a:lstStyle>
          <a:p>
            <a:endParaRPr lang="en-US"/>
          </a:p>
        </p:txBody>
      </p:sp>
      <p:sp>
        <p:nvSpPr>
          <p:cNvPr id="11" name="Picture Placeholder 4">
            <a:extLst>
              <a:ext uri="{FF2B5EF4-FFF2-40B4-BE49-F238E27FC236}">
                <a16:creationId xmlns:a16="http://schemas.microsoft.com/office/drawing/2014/main" id="{D8E3295E-F72E-4A8E-918A-49E7B8C6FDC8}"/>
              </a:ext>
            </a:extLst>
          </p:cNvPr>
          <p:cNvSpPr>
            <a:spLocks noGrp="1"/>
          </p:cNvSpPr>
          <p:nvPr>
            <p:ph type="pic" sz="quarter" idx="15"/>
          </p:nvPr>
        </p:nvSpPr>
        <p:spPr>
          <a:xfrm>
            <a:off x="6228148" y="1557338"/>
            <a:ext cx="4973251" cy="2387601"/>
          </a:xfrm>
        </p:spPr>
        <p:txBody>
          <a:bodyPr/>
          <a:lstStyle>
            <a:lvl1pPr algn="ctr">
              <a:buNone/>
              <a:defRPr/>
            </a:lvl1pPr>
          </a:lstStyle>
          <a:p>
            <a:endParaRPr lang="en-US"/>
          </a:p>
        </p:txBody>
      </p:sp>
      <p:sp>
        <p:nvSpPr>
          <p:cNvPr id="8" name="Title Placeholder 1">
            <a:extLst>
              <a:ext uri="{FF2B5EF4-FFF2-40B4-BE49-F238E27FC236}">
                <a16:creationId xmlns:a16="http://schemas.microsoft.com/office/drawing/2014/main" id="{2BD600EB-22FC-4E5B-B0EE-11D37679C997}"/>
              </a:ext>
            </a:extLst>
          </p:cNvPr>
          <p:cNvSpPr>
            <a:spLocks noGrp="1"/>
          </p:cNvSpPr>
          <p:nvPr>
            <p:ph type="title"/>
          </p:nvPr>
        </p:nvSpPr>
        <p:spPr>
          <a:xfrm>
            <a:off x="995623" y="323850"/>
            <a:ext cx="10205777" cy="1009650"/>
          </a:xfrm>
          <a:prstGeom prst="rect">
            <a:avLst/>
          </a:prstGeom>
        </p:spPr>
        <p:txBody>
          <a:bodyPr vert="horz" lIns="91440" tIns="45720" rIns="91440" bIns="45720" rtlCol="0" anchor="ctr">
            <a:normAutofit/>
          </a:bodyPr>
          <a:lstStyle>
            <a:lvl1pPr>
              <a:defRPr/>
            </a:lvl1pPr>
          </a:lstStyle>
          <a:p>
            <a:r>
              <a:rPr lang="en-US"/>
              <a:t>Click to edit Master title</a:t>
            </a:r>
            <a:endParaRPr lang="en-GB"/>
          </a:p>
        </p:txBody>
      </p:sp>
      <p:sp>
        <p:nvSpPr>
          <p:cNvPr id="9" name="Content Placeholder 2">
            <a:extLst>
              <a:ext uri="{FF2B5EF4-FFF2-40B4-BE49-F238E27FC236}">
                <a16:creationId xmlns:a16="http://schemas.microsoft.com/office/drawing/2014/main" id="{A50AB1F8-F2B2-4531-A540-F04CDA630A4C}"/>
              </a:ext>
            </a:extLst>
          </p:cNvPr>
          <p:cNvSpPr>
            <a:spLocks noGrp="1"/>
          </p:cNvSpPr>
          <p:nvPr>
            <p:ph sz="half" idx="1" hasCustomPrompt="1"/>
          </p:nvPr>
        </p:nvSpPr>
        <p:spPr>
          <a:xfrm>
            <a:off x="993182" y="4258249"/>
            <a:ext cx="10205777" cy="1583751"/>
          </a:xfrm>
          <a:prstGeom prst="rect">
            <a:avLst/>
          </a:prstGeom>
        </p:spPr>
        <p:txBody>
          <a:bodyPr>
            <a:normAutofit/>
          </a:bodyPr>
          <a:lstStyle>
            <a:lvl1pPr>
              <a:defRPr sz="2800">
                <a:solidFill>
                  <a:srgbClr val="5C5756"/>
                </a:solidFill>
              </a:defRPr>
            </a:lvl1pPr>
            <a:lvl2pPr>
              <a:defRPr sz="2800">
                <a:solidFill>
                  <a:srgbClr val="5C5756"/>
                </a:solidFill>
              </a:defRPr>
            </a:lvl2pPr>
            <a:lvl3pPr>
              <a:defRPr sz="2800">
                <a:solidFill>
                  <a:srgbClr val="5C5756"/>
                </a:solidFill>
              </a:defRPr>
            </a:lvl3pPr>
            <a:lvl4pPr>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p:txBody>
      </p:sp>
      <p:sp>
        <p:nvSpPr>
          <p:cNvPr id="2" name="Text Placeholder 4">
            <a:extLst>
              <a:ext uri="{FF2B5EF4-FFF2-40B4-BE49-F238E27FC236}">
                <a16:creationId xmlns:a16="http://schemas.microsoft.com/office/drawing/2014/main" id="{AB635663-A27A-7366-C498-A14A5E1937A0}"/>
              </a:ext>
            </a:extLst>
          </p:cNvPr>
          <p:cNvSpPr>
            <a:spLocks noGrp="1"/>
          </p:cNvSpPr>
          <p:nvPr>
            <p:ph type="body" sz="quarter" idx="13"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Tree>
    <p:custDataLst>
      <p:tags r:id="rId1"/>
    </p:custDataLst>
    <p:extLst>
      <p:ext uri="{BB962C8B-B14F-4D97-AF65-F5344CB8AC3E}">
        <p14:creationId xmlns:p14="http://schemas.microsoft.com/office/powerpoint/2010/main" val="3662344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Content+2 Graphic stacked">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000124" y="1572260"/>
            <a:ext cx="4927731" cy="4269740"/>
          </a:xfrm>
          <a:prstGeom prst="rect">
            <a:avLst/>
          </a:prstGeom>
        </p:spPr>
        <p:txBody>
          <a:bodyPr>
            <a:normAutofit/>
          </a:bodyPr>
          <a:lstStyle>
            <a:lvl1pPr>
              <a:defRPr sz="2800">
                <a:solidFill>
                  <a:srgbClr val="5C5756"/>
                </a:solidFill>
              </a:defRPr>
            </a:lvl1pPr>
            <a:lvl2pPr>
              <a:defRPr sz="2800">
                <a:solidFill>
                  <a:srgbClr val="5C5756"/>
                </a:solidFill>
              </a:defRPr>
            </a:lvl2pPr>
            <a:lvl3pPr>
              <a:defRPr sz="2800">
                <a:solidFill>
                  <a:srgbClr val="5C5756"/>
                </a:solidFill>
              </a:defRPr>
            </a:lvl3pPr>
            <a:lvl4pPr>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p:txBody>
      </p:sp>
      <p:sp>
        <p:nvSpPr>
          <p:cNvPr id="5" name="Picture Placeholder 4">
            <a:extLst>
              <a:ext uri="{FF2B5EF4-FFF2-40B4-BE49-F238E27FC236}">
                <a16:creationId xmlns:a16="http://schemas.microsoft.com/office/drawing/2014/main" id="{8CA415DC-759C-4B7F-95DF-85FDE37ECAE1}"/>
              </a:ext>
            </a:extLst>
          </p:cNvPr>
          <p:cNvSpPr>
            <a:spLocks noGrp="1"/>
          </p:cNvSpPr>
          <p:nvPr>
            <p:ph type="pic" sz="quarter" idx="14"/>
          </p:nvPr>
        </p:nvSpPr>
        <p:spPr>
          <a:xfrm>
            <a:off x="6229349" y="1572869"/>
            <a:ext cx="4967028" cy="2016000"/>
          </a:xfrm>
        </p:spPr>
        <p:txBody>
          <a:bodyPr/>
          <a:lstStyle>
            <a:lvl1pPr marL="0" indent="0">
              <a:buNone/>
              <a:defRPr/>
            </a:lvl1pPr>
          </a:lstStyle>
          <a:p>
            <a:endParaRPr lang="en-US"/>
          </a:p>
        </p:txBody>
      </p:sp>
      <p:sp>
        <p:nvSpPr>
          <p:cNvPr id="2" name="TextBox 1">
            <a:extLst>
              <a:ext uri="{FF2B5EF4-FFF2-40B4-BE49-F238E27FC236}">
                <a16:creationId xmlns:a16="http://schemas.microsoft.com/office/drawing/2014/main" id="{EA624005-9F8B-4B6B-B6AA-9E1453959C1F}"/>
              </a:ext>
            </a:extLst>
          </p:cNvPr>
          <p:cNvSpPr txBox="1"/>
          <p:nvPr userDrawn="1"/>
        </p:nvSpPr>
        <p:spPr>
          <a:xfrm>
            <a:off x="-5445" y="-1179398"/>
            <a:ext cx="12191998" cy="769441"/>
          </a:xfrm>
          <a:prstGeom prst="rect">
            <a:avLst/>
          </a:prstGeom>
          <a:noFill/>
        </p:spPr>
        <p:txBody>
          <a:bodyPr wrap="square" rtlCol="0">
            <a:spAutoFit/>
          </a:bodyPr>
          <a:lstStyle/>
          <a:p>
            <a:pPr marL="0" indent="0" algn="l">
              <a:buFont typeface="Arial" panose="020B0604020202020204" pitchFamily="34" charset="0"/>
              <a:buNone/>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Content + 2 Graphic stacked</a:t>
            </a:r>
          </a:p>
          <a:p>
            <a:pPr marL="342900" indent="-342900" algn="l">
              <a:buFont typeface="Arial" panose="020B0604020202020204" pitchFamily="34" charset="0"/>
              <a:buChar char="•"/>
            </a:pPr>
            <a:r>
              <a:rPr lang="en-GB" sz="2000">
                <a:solidFill>
                  <a:srgbClr val="5C5756"/>
                </a:solidFill>
                <a:latin typeface="+mj-lt"/>
              </a:rPr>
              <a:t>Insert a content related graphic using the placeholder boxes on the right.</a:t>
            </a:r>
          </a:p>
        </p:txBody>
      </p:sp>
      <p:sp>
        <p:nvSpPr>
          <p:cNvPr id="18" name="Title Placeholder 1">
            <a:extLst>
              <a:ext uri="{FF2B5EF4-FFF2-40B4-BE49-F238E27FC236}">
                <a16:creationId xmlns:a16="http://schemas.microsoft.com/office/drawing/2014/main" id="{8263EC35-1AA7-48C8-A084-6BA8D6508F8F}"/>
              </a:ext>
            </a:extLst>
          </p:cNvPr>
          <p:cNvSpPr>
            <a:spLocks noGrp="1"/>
          </p:cNvSpPr>
          <p:nvPr>
            <p:ph type="title"/>
          </p:nvPr>
        </p:nvSpPr>
        <p:spPr>
          <a:xfrm>
            <a:off x="995623" y="323850"/>
            <a:ext cx="10200754" cy="1009650"/>
          </a:xfrm>
          <a:prstGeom prst="rect">
            <a:avLst/>
          </a:prstGeom>
        </p:spPr>
        <p:txBody>
          <a:bodyPr vert="horz" lIns="91440" tIns="45720" rIns="91440" bIns="45720" rtlCol="0" anchor="ctr">
            <a:normAutofit/>
          </a:bodyPr>
          <a:lstStyle>
            <a:lvl1pPr>
              <a:defRPr/>
            </a:lvl1pPr>
          </a:lstStyle>
          <a:p>
            <a:r>
              <a:rPr lang="en-US"/>
              <a:t>Click to edit Master title</a:t>
            </a:r>
            <a:endParaRPr lang="en-GB"/>
          </a:p>
        </p:txBody>
      </p:sp>
      <p:sp>
        <p:nvSpPr>
          <p:cNvPr id="10" name="Picture Placeholder 4">
            <a:extLst>
              <a:ext uri="{FF2B5EF4-FFF2-40B4-BE49-F238E27FC236}">
                <a16:creationId xmlns:a16="http://schemas.microsoft.com/office/drawing/2014/main" id="{DD831BEA-38AC-48C0-8012-D992C39CE165}"/>
              </a:ext>
            </a:extLst>
          </p:cNvPr>
          <p:cNvSpPr>
            <a:spLocks noGrp="1"/>
          </p:cNvSpPr>
          <p:nvPr>
            <p:ph type="pic" sz="quarter" idx="16"/>
          </p:nvPr>
        </p:nvSpPr>
        <p:spPr>
          <a:xfrm>
            <a:off x="6229349" y="3826000"/>
            <a:ext cx="4967028" cy="2016000"/>
          </a:xfrm>
        </p:spPr>
        <p:txBody>
          <a:bodyPr/>
          <a:lstStyle>
            <a:lvl1pPr marL="0" indent="0">
              <a:buNone/>
              <a:defRPr/>
            </a:lvl1pPr>
          </a:lstStyle>
          <a:p>
            <a:endParaRPr lang="en-US"/>
          </a:p>
        </p:txBody>
      </p:sp>
      <p:sp>
        <p:nvSpPr>
          <p:cNvPr id="4" name="Text Placeholder 4">
            <a:extLst>
              <a:ext uri="{FF2B5EF4-FFF2-40B4-BE49-F238E27FC236}">
                <a16:creationId xmlns:a16="http://schemas.microsoft.com/office/drawing/2014/main" id="{6E38BE4B-4DC1-C856-39CB-C7D6897EFDAA}"/>
              </a:ext>
            </a:extLst>
          </p:cNvPr>
          <p:cNvSpPr>
            <a:spLocks noGrp="1"/>
          </p:cNvSpPr>
          <p:nvPr>
            <p:ph type="body" sz="quarter" idx="13"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
        <p:nvSpPr>
          <p:cNvPr id="6" name="TextBox 5">
            <a:extLst>
              <a:ext uri="{FF2B5EF4-FFF2-40B4-BE49-F238E27FC236}">
                <a16:creationId xmlns:a16="http://schemas.microsoft.com/office/drawing/2014/main" id="{4086D326-6538-FC5F-A9C5-76DC54492E77}"/>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2023 Wilmington PLC. All rights reserved.</a:t>
            </a:r>
          </a:p>
        </p:txBody>
      </p:sp>
    </p:spTree>
    <p:custDataLst>
      <p:tags r:id="rId1"/>
    </p:custDataLst>
    <p:extLst>
      <p:ext uri="{BB962C8B-B14F-4D97-AF65-F5344CB8AC3E}">
        <p14:creationId xmlns:p14="http://schemas.microsoft.com/office/powerpoint/2010/main" val="3155517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ver Slide +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ED4C3D-D81F-E365-6707-46E9E3A608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92" y="333"/>
            <a:ext cx="12190814" cy="6857333"/>
          </a:xfrm>
          <a:prstGeom prst="rect">
            <a:avLst/>
          </a:prstGeom>
        </p:spPr>
      </p:pic>
      <p:sp>
        <p:nvSpPr>
          <p:cNvPr id="2" name="Title 1">
            <a:extLst>
              <a:ext uri="{FF2B5EF4-FFF2-40B4-BE49-F238E27FC236}">
                <a16:creationId xmlns:a16="http://schemas.microsoft.com/office/drawing/2014/main" id="{31CA49A0-1D6E-43D2-A595-BEE6A5328655}"/>
              </a:ext>
            </a:extLst>
          </p:cNvPr>
          <p:cNvSpPr>
            <a:spLocks noGrp="1"/>
          </p:cNvSpPr>
          <p:nvPr>
            <p:ph type="ctrTitle" hasCustomPrompt="1"/>
          </p:nvPr>
        </p:nvSpPr>
        <p:spPr>
          <a:xfrm>
            <a:off x="599908" y="1280234"/>
            <a:ext cx="5496092" cy="1681967"/>
          </a:xfrm>
          <a:prstGeom prst="rect">
            <a:avLst/>
          </a:prstGeom>
        </p:spPr>
        <p:txBody>
          <a:bodyPr anchor="b"/>
          <a:lstStyle>
            <a:lvl1pPr algn="l" defTabSz="914400" rtl="0" eaLnBrk="1" latinLnBrk="0" hangingPunct="1">
              <a:lnSpc>
                <a:spcPct val="100000"/>
              </a:lnSpc>
              <a:spcBef>
                <a:spcPct val="0"/>
              </a:spcBef>
              <a:spcAft>
                <a:spcPts val="600"/>
              </a:spcAft>
              <a:buNone/>
              <a:defRPr lang="en-GB" sz="4800" b="0" kern="1200" baseline="0" dirty="0">
                <a:solidFill>
                  <a:schemeClr val="bg1"/>
                </a:solidFill>
                <a:latin typeface="+mj-lt"/>
                <a:ea typeface="+mj-ea"/>
                <a:cs typeface="+mj-cs"/>
              </a:defRPr>
            </a:lvl1pPr>
          </a:lstStyle>
          <a:p>
            <a:r>
              <a:rPr lang="en-GB"/>
              <a:t>Click to add title</a:t>
            </a:r>
          </a:p>
        </p:txBody>
      </p:sp>
      <p:sp>
        <p:nvSpPr>
          <p:cNvPr id="3" name="Subtitle 2">
            <a:extLst>
              <a:ext uri="{FF2B5EF4-FFF2-40B4-BE49-F238E27FC236}">
                <a16:creationId xmlns:a16="http://schemas.microsoft.com/office/drawing/2014/main" id="{5E126596-E356-4826-A355-36B0D2C34DFA}"/>
              </a:ext>
            </a:extLst>
          </p:cNvPr>
          <p:cNvSpPr>
            <a:spLocks noGrp="1"/>
          </p:cNvSpPr>
          <p:nvPr>
            <p:ph type="subTitle" idx="1" hasCustomPrompt="1"/>
          </p:nvPr>
        </p:nvSpPr>
        <p:spPr>
          <a:xfrm>
            <a:off x="599908" y="3063801"/>
            <a:ext cx="4513222" cy="1440000"/>
          </a:xfrm>
          <a:prstGeom prst="rect">
            <a:avLst/>
          </a:prstGeom>
        </p:spPr>
        <p:txBody>
          <a:bodyPr/>
          <a:lstStyle>
            <a:lvl1pPr marL="0" indent="0" algn="l">
              <a:lnSpc>
                <a:spcPct val="100000"/>
              </a:lnSpc>
              <a:spcBef>
                <a:spcPts val="0"/>
              </a:spcBef>
              <a:spcAft>
                <a:spcPts val="600"/>
              </a:spcAft>
              <a:buNone/>
              <a:defRPr sz="2400" baseline="0">
                <a:solidFill>
                  <a:schemeClr val="bg1"/>
                </a:solidFill>
                <a:latin typeface="Nunito Sans Blac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6" name="TextBox 5">
            <a:extLst>
              <a:ext uri="{FF2B5EF4-FFF2-40B4-BE49-F238E27FC236}">
                <a16:creationId xmlns:a16="http://schemas.microsoft.com/office/drawing/2014/main" id="{FC09B758-1A9E-4502-A18F-9551404E9A4B}"/>
              </a:ext>
            </a:extLst>
          </p:cNvPr>
          <p:cNvSpPr txBox="1"/>
          <p:nvPr userDrawn="1"/>
        </p:nvSpPr>
        <p:spPr>
          <a:xfrm>
            <a:off x="-11851" y="-914127"/>
            <a:ext cx="12191998" cy="769441"/>
          </a:xfrm>
          <a:prstGeom prst="rect">
            <a:avLst/>
          </a:prstGeom>
          <a:noFill/>
        </p:spPr>
        <p:txBody>
          <a:bodyPr wrap="square" rtlCol="0">
            <a:spAutoFit/>
          </a:bodyPr>
          <a:lstStyle/>
          <a:p>
            <a:pPr marL="0" indent="0" algn="l">
              <a:buFont typeface="Arial" panose="020B0604020202020204" pitchFamily="34" charset="0"/>
              <a:buNone/>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Cover slide + image</a:t>
            </a:r>
          </a:p>
          <a:p>
            <a:pPr marL="342900" indent="-342900" algn="l">
              <a:buFont typeface="Arial" panose="020B0604020202020204" pitchFamily="34" charset="0"/>
              <a:buChar char="•"/>
            </a:pPr>
            <a:endParaRPr lang="en-GB" sz="2000" b="1">
              <a:latin typeface="Nunito Sans Black" pitchFamily="2" charset="0"/>
            </a:endParaRPr>
          </a:p>
        </p:txBody>
      </p:sp>
      <p:sp>
        <p:nvSpPr>
          <p:cNvPr id="10" name="Text Placeholder 4">
            <a:extLst>
              <a:ext uri="{FF2B5EF4-FFF2-40B4-BE49-F238E27FC236}">
                <a16:creationId xmlns:a16="http://schemas.microsoft.com/office/drawing/2014/main" id="{993A9898-DC5C-4B87-8E72-9ABCCCDB139F}"/>
              </a:ext>
            </a:extLst>
          </p:cNvPr>
          <p:cNvSpPr>
            <a:spLocks noGrp="1"/>
          </p:cNvSpPr>
          <p:nvPr>
            <p:ph type="body" sz="quarter" idx="11" hasCustomPrompt="1"/>
          </p:nvPr>
        </p:nvSpPr>
        <p:spPr>
          <a:xfrm>
            <a:off x="1257313" y="4861244"/>
            <a:ext cx="3988996" cy="382858"/>
          </a:xfrm>
          <a:prstGeom prst="rect">
            <a:avLst/>
          </a:prstGeom>
        </p:spPr>
        <p:txBody>
          <a:bodyPr/>
          <a:lstStyle>
            <a:lvl1pPr>
              <a:buNone/>
              <a:defRPr sz="2000">
                <a:solidFill>
                  <a:schemeClr val="bg1"/>
                </a:solidFill>
              </a:defRPr>
            </a:lvl1pPr>
          </a:lstStyle>
          <a:p>
            <a:pPr lvl="0"/>
            <a:r>
              <a:rPr lang="en-US"/>
              <a:t>Click to add speaker name</a:t>
            </a:r>
          </a:p>
        </p:txBody>
      </p:sp>
      <p:pic>
        <p:nvPicPr>
          <p:cNvPr id="18" name="Picture 17" descr="Icon&#10;&#10;Description automatically generated">
            <a:extLst>
              <a:ext uri="{FF2B5EF4-FFF2-40B4-BE49-F238E27FC236}">
                <a16:creationId xmlns:a16="http://schemas.microsoft.com/office/drawing/2014/main" id="{0D12F6E0-40A1-4D3F-B182-FB765C05B6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0280" y="4575765"/>
            <a:ext cx="637033" cy="640081"/>
          </a:xfrm>
          <a:prstGeom prst="rect">
            <a:avLst/>
          </a:prstGeom>
        </p:spPr>
      </p:pic>
      <p:sp>
        <p:nvSpPr>
          <p:cNvPr id="19" name="TextBox 18">
            <a:extLst>
              <a:ext uri="{FF2B5EF4-FFF2-40B4-BE49-F238E27FC236}">
                <a16:creationId xmlns:a16="http://schemas.microsoft.com/office/drawing/2014/main" id="{E6172F87-7B0F-46CB-990C-07B6B475093C}"/>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solidFill>
                <a:effectLst/>
                <a:uLnTx/>
                <a:uFillTx/>
              </a:rPr>
              <a:t>© 2024 Wilmington PLC. All rights reserved.</a:t>
            </a:r>
          </a:p>
        </p:txBody>
      </p:sp>
      <p:pic>
        <p:nvPicPr>
          <p:cNvPr id="20" name="Picture 19">
            <a:extLst>
              <a:ext uri="{FF2B5EF4-FFF2-40B4-BE49-F238E27FC236}">
                <a16:creationId xmlns:a16="http://schemas.microsoft.com/office/drawing/2014/main" id="{DB64EEE8-60C6-456A-BDD0-8B39CED136A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3917" y="188135"/>
            <a:ext cx="3727487" cy="1061505"/>
          </a:xfrm>
          <a:prstGeom prst="rect">
            <a:avLst/>
          </a:prstGeom>
        </p:spPr>
      </p:pic>
      <p:sp>
        <p:nvSpPr>
          <p:cNvPr id="25" name="Picture Placeholder 24">
            <a:extLst>
              <a:ext uri="{FF2B5EF4-FFF2-40B4-BE49-F238E27FC236}">
                <a16:creationId xmlns:a16="http://schemas.microsoft.com/office/drawing/2014/main" id="{8910B56B-58E4-A766-2CC5-27383D9B544E}"/>
              </a:ext>
            </a:extLst>
          </p:cNvPr>
          <p:cNvSpPr>
            <a:spLocks noGrp="1"/>
          </p:cNvSpPr>
          <p:nvPr>
            <p:ph type="pic" sz="quarter" idx="13" hasCustomPrompt="1"/>
          </p:nvPr>
        </p:nvSpPr>
        <p:spPr>
          <a:xfrm>
            <a:off x="5913252" y="-2271"/>
            <a:ext cx="6278722" cy="6864572"/>
          </a:xfrm>
          <a:custGeom>
            <a:avLst/>
            <a:gdLst>
              <a:gd name="connsiteX0" fmla="*/ 1883664 w 6274046"/>
              <a:gd name="connsiteY0" fmla="*/ 0 h 6906518"/>
              <a:gd name="connsiteX1" fmla="*/ 6258179 w 6274046"/>
              <a:gd name="connsiteY1" fmla="*/ 18288 h 6906518"/>
              <a:gd name="connsiteX2" fmla="*/ 6267181 w 6274046"/>
              <a:gd name="connsiteY2" fmla="*/ 3303943 h 6906518"/>
              <a:gd name="connsiteX3" fmla="*/ 6274046 w 6274046"/>
              <a:gd name="connsiteY3" fmla="*/ 3303782 h 6906518"/>
              <a:gd name="connsiteX4" fmla="*/ 6267216 w 6274046"/>
              <a:gd name="connsiteY4" fmla="*/ 3316845 h 6906518"/>
              <a:gd name="connsiteX5" fmla="*/ 6267323 w 6274046"/>
              <a:gd name="connsiteY5" fmla="*/ 3355848 h 6906518"/>
              <a:gd name="connsiteX6" fmla="*/ 6246650 w 6274046"/>
              <a:gd name="connsiteY6" fmla="*/ 3356180 h 6906518"/>
              <a:gd name="connsiteX7" fmla="*/ 4390382 w 6274046"/>
              <a:gd name="connsiteY7" fmla="*/ 6906518 h 6906518"/>
              <a:gd name="connsiteX8" fmla="*/ 1817235 w 6274046"/>
              <a:gd name="connsiteY8" fmla="*/ 6851654 h 6906518"/>
              <a:gd name="connsiteX9" fmla="*/ 10016 w 6274046"/>
              <a:gd name="connsiteY9" fmla="*/ 3456271 h 6906518"/>
              <a:gd name="connsiteX10" fmla="*/ 0 w 6274046"/>
              <a:gd name="connsiteY10" fmla="*/ 3456432 h 6906518"/>
              <a:gd name="connsiteX0" fmla="*/ 1883664 w 6274046"/>
              <a:gd name="connsiteY0" fmla="*/ 0 h 6879086"/>
              <a:gd name="connsiteX1" fmla="*/ 6258179 w 6274046"/>
              <a:gd name="connsiteY1" fmla="*/ 18288 h 6879086"/>
              <a:gd name="connsiteX2" fmla="*/ 6267181 w 6274046"/>
              <a:gd name="connsiteY2" fmla="*/ 3303943 h 6879086"/>
              <a:gd name="connsiteX3" fmla="*/ 6274046 w 6274046"/>
              <a:gd name="connsiteY3" fmla="*/ 3303782 h 6879086"/>
              <a:gd name="connsiteX4" fmla="*/ 6267216 w 6274046"/>
              <a:gd name="connsiteY4" fmla="*/ 3316845 h 6879086"/>
              <a:gd name="connsiteX5" fmla="*/ 6267323 w 6274046"/>
              <a:gd name="connsiteY5" fmla="*/ 3355848 h 6879086"/>
              <a:gd name="connsiteX6" fmla="*/ 6246650 w 6274046"/>
              <a:gd name="connsiteY6" fmla="*/ 3356180 h 6879086"/>
              <a:gd name="connsiteX7" fmla="*/ 4362950 w 6274046"/>
              <a:gd name="connsiteY7" fmla="*/ 6879086 h 6879086"/>
              <a:gd name="connsiteX8" fmla="*/ 1817235 w 6274046"/>
              <a:gd name="connsiteY8" fmla="*/ 6851654 h 6879086"/>
              <a:gd name="connsiteX9" fmla="*/ 10016 w 6274046"/>
              <a:gd name="connsiteY9" fmla="*/ 3456271 h 6879086"/>
              <a:gd name="connsiteX10" fmla="*/ 0 w 6274046"/>
              <a:gd name="connsiteY10" fmla="*/ 3456432 h 6879086"/>
              <a:gd name="connsiteX11" fmla="*/ 1883664 w 6274046"/>
              <a:gd name="connsiteY11" fmla="*/ 0 h 6879086"/>
              <a:gd name="connsiteX0" fmla="*/ 1835767 w 6274046"/>
              <a:gd name="connsiteY0" fmla="*/ 0 h 6879086"/>
              <a:gd name="connsiteX1" fmla="*/ 6258179 w 6274046"/>
              <a:gd name="connsiteY1" fmla="*/ 18288 h 6879086"/>
              <a:gd name="connsiteX2" fmla="*/ 6267181 w 6274046"/>
              <a:gd name="connsiteY2" fmla="*/ 3303943 h 6879086"/>
              <a:gd name="connsiteX3" fmla="*/ 6274046 w 6274046"/>
              <a:gd name="connsiteY3" fmla="*/ 3303782 h 6879086"/>
              <a:gd name="connsiteX4" fmla="*/ 6267216 w 6274046"/>
              <a:gd name="connsiteY4" fmla="*/ 3316845 h 6879086"/>
              <a:gd name="connsiteX5" fmla="*/ 6267323 w 6274046"/>
              <a:gd name="connsiteY5" fmla="*/ 3355848 h 6879086"/>
              <a:gd name="connsiteX6" fmla="*/ 6246650 w 6274046"/>
              <a:gd name="connsiteY6" fmla="*/ 3356180 h 6879086"/>
              <a:gd name="connsiteX7" fmla="*/ 4362950 w 6274046"/>
              <a:gd name="connsiteY7" fmla="*/ 6879086 h 6879086"/>
              <a:gd name="connsiteX8" fmla="*/ 1817235 w 6274046"/>
              <a:gd name="connsiteY8" fmla="*/ 6851654 h 6879086"/>
              <a:gd name="connsiteX9" fmla="*/ 10016 w 6274046"/>
              <a:gd name="connsiteY9" fmla="*/ 3456271 h 6879086"/>
              <a:gd name="connsiteX10" fmla="*/ 0 w 6274046"/>
              <a:gd name="connsiteY10" fmla="*/ 3456432 h 6879086"/>
              <a:gd name="connsiteX11" fmla="*/ 1835767 w 6274046"/>
              <a:gd name="connsiteY11" fmla="*/ 0 h 6879086"/>
              <a:gd name="connsiteX0" fmla="*/ 1848830 w 6287109"/>
              <a:gd name="connsiteY0" fmla="*/ 0 h 6879086"/>
              <a:gd name="connsiteX1" fmla="*/ 6271242 w 6287109"/>
              <a:gd name="connsiteY1" fmla="*/ 18288 h 6879086"/>
              <a:gd name="connsiteX2" fmla="*/ 6280244 w 6287109"/>
              <a:gd name="connsiteY2" fmla="*/ 3303943 h 6879086"/>
              <a:gd name="connsiteX3" fmla="*/ 6287109 w 6287109"/>
              <a:gd name="connsiteY3" fmla="*/ 3303782 h 6879086"/>
              <a:gd name="connsiteX4" fmla="*/ 6280279 w 6287109"/>
              <a:gd name="connsiteY4" fmla="*/ 3316845 h 6879086"/>
              <a:gd name="connsiteX5" fmla="*/ 6280386 w 6287109"/>
              <a:gd name="connsiteY5" fmla="*/ 3355848 h 6879086"/>
              <a:gd name="connsiteX6" fmla="*/ 6259713 w 6287109"/>
              <a:gd name="connsiteY6" fmla="*/ 3356180 h 6879086"/>
              <a:gd name="connsiteX7" fmla="*/ 4376013 w 6287109"/>
              <a:gd name="connsiteY7" fmla="*/ 6879086 h 6879086"/>
              <a:gd name="connsiteX8" fmla="*/ 1830298 w 6287109"/>
              <a:gd name="connsiteY8" fmla="*/ 6851654 h 6879086"/>
              <a:gd name="connsiteX9" fmla="*/ 23079 w 6287109"/>
              <a:gd name="connsiteY9" fmla="*/ 3456271 h 6879086"/>
              <a:gd name="connsiteX10" fmla="*/ 0 w 6287109"/>
              <a:gd name="connsiteY10" fmla="*/ 3456432 h 6879086"/>
              <a:gd name="connsiteX11" fmla="*/ 1848830 w 6287109"/>
              <a:gd name="connsiteY11" fmla="*/ 0 h 6879086"/>
              <a:gd name="connsiteX0" fmla="*/ 1848830 w 6289072"/>
              <a:gd name="connsiteY0" fmla="*/ 0 h 6879086"/>
              <a:gd name="connsiteX1" fmla="*/ 6288659 w 6289072"/>
              <a:gd name="connsiteY1" fmla="*/ 871 h 6879086"/>
              <a:gd name="connsiteX2" fmla="*/ 6280244 w 6289072"/>
              <a:gd name="connsiteY2" fmla="*/ 3303943 h 6879086"/>
              <a:gd name="connsiteX3" fmla="*/ 6287109 w 6289072"/>
              <a:gd name="connsiteY3" fmla="*/ 3303782 h 6879086"/>
              <a:gd name="connsiteX4" fmla="*/ 6280279 w 6289072"/>
              <a:gd name="connsiteY4" fmla="*/ 3316845 h 6879086"/>
              <a:gd name="connsiteX5" fmla="*/ 6280386 w 6289072"/>
              <a:gd name="connsiteY5" fmla="*/ 3355848 h 6879086"/>
              <a:gd name="connsiteX6" fmla="*/ 6259713 w 6289072"/>
              <a:gd name="connsiteY6" fmla="*/ 3356180 h 6879086"/>
              <a:gd name="connsiteX7" fmla="*/ 4376013 w 6289072"/>
              <a:gd name="connsiteY7" fmla="*/ 6879086 h 6879086"/>
              <a:gd name="connsiteX8" fmla="*/ 1830298 w 6289072"/>
              <a:gd name="connsiteY8" fmla="*/ 6851654 h 6879086"/>
              <a:gd name="connsiteX9" fmla="*/ 23079 w 6289072"/>
              <a:gd name="connsiteY9" fmla="*/ 3456271 h 6879086"/>
              <a:gd name="connsiteX10" fmla="*/ 0 w 6289072"/>
              <a:gd name="connsiteY10" fmla="*/ 3456432 h 6879086"/>
              <a:gd name="connsiteX11" fmla="*/ 1848830 w 6289072"/>
              <a:gd name="connsiteY11" fmla="*/ 0 h 6879086"/>
              <a:gd name="connsiteX0" fmla="*/ 1848830 w 6289072"/>
              <a:gd name="connsiteY0" fmla="*/ 0 h 6879086"/>
              <a:gd name="connsiteX1" fmla="*/ 6288659 w 6289072"/>
              <a:gd name="connsiteY1" fmla="*/ 871 h 6879086"/>
              <a:gd name="connsiteX2" fmla="*/ 6280244 w 6289072"/>
              <a:gd name="connsiteY2" fmla="*/ 3303943 h 6879086"/>
              <a:gd name="connsiteX3" fmla="*/ 6287109 w 6289072"/>
              <a:gd name="connsiteY3" fmla="*/ 3303782 h 6879086"/>
              <a:gd name="connsiteX4" fmla="*/ 6280279 w 6289072"/>
              <a:gd name="connsiteY4" fmla="*/ 3316845 h 6879086"/>
              <a:gd name="connsiteX5" fmla="*/ 6280386 w 6289072"/>
              <a:gd name="connsiteY5" fmla="*/ 3355848 h 6879086"/>
              <a:gd name="connsiteX6" fmla="*/ 6259713 w 6289072"/>
              <a:gd name="connsiteY6" fmla="*/ 3356180 h 6879086"/>
              <a:gd name="connsiteX7" fmla="*/ 4376013 w 6289072"/>
              <a:gd name="connsiteY7" fmla="*/ 6879086 h 6879086"/>
              <a:gd name="connsiteX8" fmla="*/ 1830298 w 6289072"/>
              <a:gd name="connsiteY8" fmla="*/ 6851654 h 6879086"/>
              <a:gd name="connsiteX9" fmla="*/ 30336 w 6289072"/>
              <a:gd name="connsiteY9" fmla="*/ 3508885 h 6879086"/>
              <a:gd name="connsiteX10" fmla="*/ 0 w 6289072"/>
              <a:gd name="connsiteY10" fmla="*/ 3456432 h 6879086"/>
              <a:gd name="connsiteX11" fmla="*/ 1848830 w 6289072"/>
              <a:gd name="connsiteY11" fmla="*/ 0 h 6879086"/>
              <a:gd name="connsiteX0" fmla="*/ 1848830 w 6289072"/>
              <a:gd name="connsiteY0" fmla="*/ 0 h 6879086"/>
              <a:gd name="connsiteX1" fmla="*/ 6288659 w 6289072"/>
              <a:gd name="connsiteY1" fmla="*/ 871 h 6879086"/>
              <a:gd name="connsiteX2" fmla="*/ 6280244 w 6289072"/>
              <a:gd name="connsiteY2" fmla="*/ 3303943 h 6879086"/>
              <a:gd name="connsiteX3" fmla="*/ 6287109 w 6289072"/>
              <a:gd name="connsiteY3" fmla="*/ 3303782 h 6879086"/>
              <a:gd name="connsiteX4" fmla="*/ 6280279 w 6289072"/>
              <a:gd name="connsiteY4" fmla="*/ 3316845 h 6879086"/>
              <a:gd name="connsiteX5" fmla="*/ 6280386 w 6289072"/>
              <a:gd name="connsiteY5" fmla="*/ 3355848 h 6879086"/>
              <a:gd name="connsiteX6" fmla="*/ 6259713 w 6289072"/>
              <a:gd name="connsiteY6" fmla="*/ 3356180 h 6879086"/>
              <a:gd name="connsiteX7" fmla="*/ 4376013 w 6289072"/>
              <a:gd name="connsiteY7" fmla="*/ 6879086 h 6879086"/>
              <a:gd name="connsiteX8" fmla="*/ 1830298 w 6289072"/>
              <a:gd name="connsiteY8" fmla="*/ 6851654 h 6879086"/>
              <a:gd name="connsiteX9" fmla="*/ 0 w 6289072"/>
              <a:gd name="connsiteY9" fmla="*/ 3456432 h 6879086"/>
              <a:gd name="connsiteX10" fmla="*/ 1848830 w 6289072"/>
              <a:gd name="connsiteY10" fmla="*/ 0 h 6879086"/>
              <a:gd name="connsiteX0" fmla="*/ 1847015 w 6287257"/>
              <a:gd name="connsiteY0" fmla="*/ 0 h 6879086"/>
              <a:gd name="connsiteX1" fmla="*/ 6286844 w 6287257"/>
              <a:gd name="connsiteY1" fmla="*/ 871 h 6879086"/>
              <a:gd name="connsiteX2" fmla="*/ 6278429 w 6287257"/>
              <a:gd name="connsiteY2" fmla="*/ 3303943 h 6879086"/>
              <a:gd name="connsiteX3" fmla="*/ 6285294 w 6287257"/>
              <a:gd name="connsiteY3" fmla="*/ 3303782 h 6879086"/>
              <a:gd name="connsiteX4" fmla="*/ 6278464 w 6287257"/>
              <a:gd name="connsiteY4" fmla="*/ 3316845 h 6879086"/>
              <a:gd name="connsiteX5" fmla="*/ 6278571 w 6287257"/>
              <a:gd name="connsiteY5" fmla="*/ 3355848 h 6879086"/>
              <a:gd name="connsiteX6" fmla="*/ 6257898 w 6287257"/>
              <a:gd name="connsiteY6" fmla="*/ 3356180 h 6879086"/>
              <a:gd name="connsiteX7" fmla="*/ 4374198 w 6287257"/>
              <a:gd name="connsiteY7" fmla="*/ 6879086 h 6879086"/>
              <a:gd name="connsiteX8" fmla="*/ 1828483 w 6287257"/>
              <a:gd name="connsiteY8" fmla="*/ 6851654 h 6879086"/>
              <a:gd name="connsiteX9" fmla="*/ 0 w 6287257"/>
              <a:gd name="connsiteY9" fmla="*/ 3441918 h 6879086"/>
              <a:gd name="connsiteX10" fmla="*/ 1847015 w 6287257"/>
              <a:gd name="connsiteY10" fmla="*/ 0 h 6879086"/>
              <a:gd name="connsiteX0" fmla="*/ 1847015 w 6287257"/>
              <a:gd name="connsiteY0" fmla="*/ 0 h 6879086"/>
              <a:gd name="connsiteX1" fmla="*/ 6286844 w 6287257"/>
              <a:gd name="connsiteY1" fmla="*/ 871 h 6879086"/>
              <a:gd name="connsiteX2" fmla="*/ 6278429 w 6287257"/>
              <a:gd name="connsiteY2" fmla="*/ 3303943 h 6879086"/>
              <a:gd name="connsiteX3" fmla="*/ 6285294 w 6287257"/>
              <a:gd name="connsiteY3" fmla="*/ 3303782 h 6879086"/>
              <a:gd name="connsiteX4" fmla="*/ 6278464 w 6287257"/>
              <a:gd name="connsiteY4" fmla="*/ 3316845 h 6879086"/>
              <a:gd name="connsiteX5" fmla="*/ 6278571 w 6287257"/>
              <a:gd name="connsiteY5" fmla="*/ 3355848 h 6879086"/>
              <a:gd name="connsiteX6" fmla="*/ 6257898 w 6287257"/>
              <a:gd name="connsiteY6" fmla="*/ 3356180 h 6879086"/>
              <a:gd name="connsiteX7" fmla="*/ 4374198 w 6287257"/>
              <a:gd name="connsiteY7" fmla="*/ 6879086 h 6879086"/>
              <a:gd name="connsiteX8" fmla="*/ 1819412 w 6287257"/>
              <a:gd name="connsiteY8" fmla="*/ 6862539 h 6879086"/>
              <a:gd name="connsiteX9" fmla="*/ 0 w 6287257"/>
              <a:gd name="connsiteY9" fmla="*/ 3441918 h 6879086"/>
              <a:gd name="connsiteX10" fmla="*/ 1847015 w 6287257"/>
              <a:gd name="connsiteY10" fmla="*/ 0 h 6879086"/>
              <a:gd name="connsiteX0" fmla="*/ 1847015 w 6287257"/>
              <a:gd name="connsiteY0" fmla="*/ 0 h 6864572"/>
              <a:gd name="connsiteX1" fmla="*/ 6286844 w 6287257"/>
              <a:gd name="connsiteY1" fmla="*/ 871 h 6864572"/>
              <a:gd name="connsiteX2" fmla="*/ 6278429 w 6287257"/>
              <a:gd name="connsiteY2" fmla="*/ 3303943 h 6864572"/>
              <a:gd name="connsiteX3" fmla="*/ 6285294 w 6287257"/>
              <a:gd name="connsiteY3" fmla="*/ 3303782 h 6864572"/>
              <a:gd name="connsiteX4" fmla="*/ 6278464 w 6287257"/>
              <a:gd name="connsiteY4" fmla="*/ 3316845 h 6864572"/>
              <a:gd name="connsiteX5" fmla="*/ 6278571 w 6287257"/>
              <a:gd name="connsiteY5" fmla="*/ 3355848 h 6864572"/>
              <a:gd name="connsiteX6" fmla="*/ 6257898 w 6287257"/>
              <a:gd name="connsiteY6" fmla="*/ 3356180 h 6864572"/>
              <a:gd name="connsiteX7" fmla="*/ 4357870 w 6287257"/>
              <a:gd name="connsiteY7" fmla="*/ 6864572 h 6864572"/>
              <a:gd name="connsiteX8" fmla="*/ 1819412 w 6287257"/>
              <a:gd name="connsiteY8" fmla="*/ 6862539 h 6864572"/>
              <a:gd name="connsiteX9" fmla="*/ 0 w 6287257"/>
              <a:gd name="connsiteY9" fmla="*/ 3441918 h 6864572"/>
              <a:gd name="connsiteX10" fmla="*/ 1847015 w 6287257"/>
              <a:gd name="connsiteY10" fmla="*/ 0 h 6864572"/>
              <a:gd name="connsiteX0" fmla="*/ 1847015 w 6404622"/>
              <a:gd name="connsiteY0" fmla="*/ 0 h 6864572"/>
              <a:gd name="connsiteX1" fmla="*/ 6286844 w 6404622"/>
              <a:gd name="connsiteY1" fmla="*/ 871 h 6864572"/>
              <a:gd name="connsiteX2" fmla="*/ 6278429 w 6404622"/>
              <a:gd name="connsiteY2" fmla="*/ 3303943 h 6864572"/>
              <a:gd name="connsiteX3" fmla="*/ 6285294 w 6404622"/>
              <a:gd name="connsiteY3" fmla="*/ 3303782 h 6864572"/>
              <a:gd name="connsiteX4" fmla="*/ 6278464 w 6404622"/>
              <a:gd name="connsiteY4" fmla="*/ 3316845 h 6864572"/>
              <a:gd name="connsiteX5" fmla="*/ 6257898 w 6404622"/>
              <a:gd name="connsiteY5" fmla="*/ 3356180 h 6864572"/>
              <a:gd name="connsiteX6" fmla="*/ 4357870 w 6404622"/>
              <a:gd name="connsiteY6" fmla="*/ 6864572 h 6864572"/>
              <a:gd name="connsiteX7" fmla="*/ 1819412 w 6404622"/>
              <a:gd name="connsiteY7" fmla="*/ 6862539 h 6864572"/>
              <a:gd name="connsiteX8" fmla="*/ 0 w 6404622"/>
              <a:gd name="connsiteY8" fmla="*/ 3441918 h 6864572"/>
              <a:gd name="connsiteX9" fmla="*/ 1847015 w 6404622"/>
              <a:gd name="connsiteY9" fmla="*/ 0 h 6864572"/>
              <a:gd name="connsiteX0" fmla="*/ 1847015 w 6287257"/>
              <a:gd name="connsiteY0" fmla="*/ 0 h 6864572"/>
              <a:gd name="connsiteX1" fmla="*/ 6286844 w 6287257"/>
              <a:gd name="connsiteY1" fmla="*/ 871 h 6864572"/>
              <a:gd name="connsiteX2" fmla="*/ 6278429 w 6287257"/>
              <a:gd name="connsiteY2" fmla="*/ 3303943 h 6864572"/>
              <a:gd name="connsiteX3" fmla="*/ 6285294 w 6287257"/>
              <a:gd name="connsiteY3" fmla="*/ 3303782 h 6864572"/>
              <a:gd name="connsiteX4" fmla="*/ 6257898 w 6287257"/>
              <a:gd name="connsiteY4" fmla="*/ 3356180 h 6864572"/>
              <a:gd name="connsiteX5" fmla="*/ 4357870 w 6287257"/>
              <a:gd name="connsiteY5" fmla="*/ 6864572 h 6864572"/>
              <a:gd name="connsiteX6" fmla="*/ 1819412 w 6287257"/>
              <a:gd name="connsiteY6" fmla="*/ 6862539 h 6864572"/>
              <a:gd name="connsiteX7" fmla="*/ 0 w 6287257"/>
              <a:gd name="connsiteY7" fmla="*/ 3441918 h 6864572"/>
              <a:gd name="connsiteX8" fmla="*/ 1847015 w 6287257"/>
              <a:gd name="connsiteY8" fmla="*/ 0 h 6864572"/>
              <a:gd name="connsiteX0" fmla="*/ 1847015 w 6287257"/>
              <a:gd name="connsiteY0" fmla="*/ 0 h 6864572"/>
              <a:gd name="connsiteX1" fmla="*/ 6286844 w 6287257"/>
              <a:gd name="connsiteY1" fmla="*/ 871 h 6864572"/>
              <a:gd name="connsiteX2" fmla="*/ 6278429 w 6287257"/>
              <a:gd name="connsiteY2" fmla="*/ 3303943 h 6864572"/>
              <a:gd name="connsiteX3" fmla="*/ 6285294 w 6287257"/>
              <a:gd name="connsiteY3" fmla="*/ 3303782 h 6864572"/>
              <a:gd name="connsiteX4" fmla="*/ 4357870 w 6287257"/>
              <a:gd name="connsiteY4" fmla="*/ 6864572 h 6864572"/>
              <a:gd name="connsiteX5" fmla="*/ 1819412 w 6287257"/>
              <a:gd name="connsiteY5" fmla="*/ 6862539 h 6864572"/>
              <a:gd name="connsiteX6" fmla="*/ 0 w 6287257"/>
              <a:gd name="connsiteY6" fmla="*/ 3441918 h 6864572"/>
              <a:gd name="connsiteX7" fmla="*/ 1847015 w 6287257"/>
              <a:gd name="connsiteY7" fmla="*/ 0 h 6864572"/>
              <a:gd name="connsiteX0" fmla="*/ 1847015 w 6287257"/>
              <a:gd name="connsiteY0" fmla="*/ 0 h 6864572"/>
              <a:gd name="connsiteX1" fmla="*/ 6286844 w 6287257"/>
              <a:gd name="connsiteY1" fmla="*/ 871 h 6864572"/>
              <a:gd name="connsiteX2" fmla="*/ 6278429 w 6287257"/>
              <a:gd name="connsiteY2" fmla="*/ 3303943 h 6864572"/>
              <a:gd name="connsiteX3" fmla="*/ 4357870 w 6287257"/>
              <a:gd name="connsiteY3" fmla="*/ 6864572 h 6864572"/>
              <a:gd name="connsiteX4" fmla="*/ 1819412 w 6287257"/>
              <a:gd name="connsiteY4" fmla="*/ 6862539 h 6864572"/>
              <a:gd name="connsiteX5" fmla="*/ 0 w 6287257"/>
              <a:gd name="connsiteY5" fmla="*/ 3441918 h 6864572"/>
              <a:gd name="connsiteX6" fmla="*/ 1847015 w 6287257"/>
              <a:gd name="connsiteY6" fmla="*/ 0 h 6864572"/>
              <a:gd name="connsiteX0" fmla="*/ 1847015 w 6287257"/>
              <a:gd name="connsiteY0" fmla="*/ 0 h 6864572"/>
              <a:gd name="connsiteX1" fmla="*/ 6286844 w 6287257"/>
              <a:gd name="connsiteY1" fmla="*/ 871 h 6864572"/>
              <a:gd name="connsiteX2" fmla="*/ 6278429 w 6287257"/>
              <a:gd name="connsiteY2" fmla="*/ 3280357 h 6864572"/>
              <a:gd name="connsiteX3" fmla="*/ 4357870 w 6287257"/>
              <a:gd name="connsiteY3" fmla="*/ 6864572 h 6864572"/>
              <a:gd name="connsiteX4" fmla="*/ 1819412 w 6287257"/>
              <a:gd name="connsiteY4" fmla="*/ 6862539 h 6864572"/>
              <a:gd name="connsiteX5" fmla="*/ 0 w 6287257"/>
              <a:gd name="connsiteY5" fmla="*/ 3441918 h 6864572"/>
              <a:gd name="connsiteX6" fmla="*/ 1847015 w 6287257"/>
              <a:gd name="connsiteY6" fmla="*/ 0 h 6864572"/>
              <a:gd name="connsiteX0" fmla="*/ 1847015 w 6278722"/>
              <a:gd name="connsiteY0" fmla="*/ 0 h 6864572"/>
              <a:gd name="connsiteX1" fmla="*/ 6277773 w 6278722"/>
              <a:gd name="connsiteY1" fmla="*/ 871 h 6864572"/>
              <a:gd name="connsiteX2" fmla="*/ 6278429 w 6278722"/>
              <a:gd name="connsiteY2" fmla="*/ 3280357 h 6864572"/>
              <a:gd name="connsiteX3" fmla="*/ 4357870 w 6278722"/>
              <a:gd name="connsiteY3" fmla="*/ 6864572 h 6864572"/>
              <a:gd name="connsiteX4" fmla="*/ 1819412 w 6278722"/>
              <a:gd name="connsiteY4" fmla="*/ 6862539 h 6864572"/>
              <a:gd name="connsiteX5" fmla="*/ 0 w 6278722"/>
              <a:gd name="connsiteY5" fmla="*/ 3441918 h 6864572"/>
              <a:gd name="connsiteX6" fmla="*/ 1847015 w 6278722"/>
              <a:gd name="connsiteY6" fmla="*/ 0 h 6864572"/>
              <a:gd name="connsiteX0" fmla="*/ 1842932 w 6278722"/>
              <a:gd name="connsiteY0" fmla="*/ 0 h 6864572"/>
              <a:gd name="connsiteX1" fmla="*/ 6277773 w 6278722"/>
              <a:gd name="connsiteY1" fmla="*/ 871 h 6864572"/>
              <a:gd name="connsiteX2" fmla="*/ 6278429 w 6278722"/>
              <a:gd name="connsiteY2" fmla="*/ 3280357 h 6864572"/>
              <a:gd name="connsiteX3" fmla="*/ 4357870 w 6278722"/>
              <a:gd name="connsiteY3" fmla="*/ 6864572 h 6864572"/>
              <a:gd name="connsiteX4" fmla="*/ 1819412 w 6278722"/>
              <a:gd name="connsiteY4" fmla="*/ 6862539 h 6864572"/>
              <a:gd name="connsiteX5" fmla="*/ 0 w 6278722"/>
              <a:gd name="connsiteY5" fmla="*/ 3441918 h 6864572"/>
              <a:gd name="connsiteX6" fmla="*/ 1842932 w 6278722"/>
              <a:gd name="connsiteY6" fmla="*/ 0 h 686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722" h="6864572">
                <a:moveTo>
                  <a:pt x="1842932" y="0"/>
                </a:moveTo>
                <a:lnTo>
                  <a:pt x="6277773" y="871"/>
                </a:lnTo>
                <a:cubicBezTo>
                  <a:pt x="6280774" y="1096089"/>
                  <a:pt x="6275428" y="2185139"/>
                  <a:pt x="6278429" y="3280357"/>
                </a:cubicBezTo>
                <a:lnTo>
                  <a:pt x="4357870" y="6864572"/>
                </a:lnTo>
                <a:lnTo>
                  <a:pt x="1819412" y="6862539"/>
                </a:lnTo>
                <a:lnTo>
                  <a:pt x="0" y="3441918"/>
                </a:lnTo>
                <a:lnTo>
                  <a:pt x="1842932" y="0"/>
                </a:lnTo>
                <a:close/>
              </a:path>
            </a:pathLst>
          </a:custGeom>
        </p:spPr>
        <p:txBody>
          <a:bodyPr wrap="square" anchor="ctr">
            <a:noAutofit/>
          </a:bodyPr>
          <a:lstStyle>
            <a:lvl1pPr marL="0" indent="0" algn="ctr">
              <a:buNone/>
              <a:defRPr>
                <a:solidFill>
                  <a:schemeClr val="bg1"/>
                </a:solidFill>
              </a:defRPr>
            </a:lvl1pPr>
          </a:lstStyle>
          <a:p>
            <a:r>
              <a:rPr lang="en-GB"/>
              <a:t>Click to add picture</a:t>
            </a:r>
          </a:p>
        </p:txBody>
      </p:sp>
    </p:spTree>
    <p:custDataLst>
      <p:tags r:id="rId1"/>
    </p:custDataLst>
    <p:extLst>
      <p:ext uri="{BB962C8B-B14F-4D97-AF65-F5344CB8AC3E}">
        <p14:creationId xmlns:p14="http://schemas.microsoft.com/office/powerpoint/2010/main" val="2078488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183" userDrawn="1">
          <p15:clr>
            <a:srgbClr val="FBAE40"/>
          </p15:clr>
        </p15:guide>
        <p15:guide id="3" orient="horz" pos="4178" userDrawn="1">
          <p15:clr>
            <a:srgbClr val="FBAE40"/>
          </p15:clr>
        </p15:guide>
        <p15:guide id="4" pos="7582"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Content+3Graphic stacke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CA415DC-759C-4B7F-95DF-85FDE37ECAE1}"/>
              </a:ext>
            </a:extLst>
          </p:cNvPr>
          <p:cNvSpPr>
            <a:spLocks noGrp="1"/>
          </p:cNvSpPr>
          <p:nvPr>
            <p:ph type="pic" sz="quarter" idx="14"/>
          </p:nvPr>
        </p:nvSpPr>
        <p:spPr>
          <a:xfrm>
            <a:off x="6229349" y="1564639"/>
            <a:ext cx="4967028" cy="1260000"/>
          </a:xfrm>
        </p:spPr>
        <p:txBody>
          <a:bodyPr/>
          <a:lstStyle>
            <a:lvl1pPr marL="0" indent="0">
              <a:buNone/>
              <a:defRPr/>
            </a:lvl1pPr>
          </a:lstStyle>
          <a:p>
            <a:endParaRPr lang="en-US"/>
          </a:p>
        </p:txBody>
      </p:sp>
      <p:sp>
        <p:nvSpPr>
          <p:cNvPr id="2" name="TextBox 1">
            <a:extLst>
              <a:ext uri="{FF2B5EF4-FFF2-40B4-BE49-F238E27FC236}">
                <a16:creationId xmlns:a16="http://schemas.microsoft.com/office/drawing/2014/main" id="{EA624005-9F8B-4B6B-B6AA-9E1453959C1F}"/>
              </a:ext>
            </a:extLst>
          </p:cNvPr>
          <p:cNvSpPr txBox="1"/>
          <p:nvPr userDrawn="1"/>
        </p:nvSpPr>
        <p:spPr>
          <a:xfrm>
            <a:off x="-5445" y="-1179398"/>
            <a:ext cx="12191998" cy="769441"/>
          </a:xfrm>
          <a:prstGeom prst="rect">
            <a:avLst/>
          </a:prstGeom>
          <a:noFill/>
        </p:spPr>
        <p:txBody>
          <a:bodyPr wrap="square" rtlCol="0">
            <a:spAutoFit/>
          </a:bodyPr>
          <a:lstStyle/>
          <a:p>
            <a:pPr marL="0" indent="0" algn="l">
              <a:buFont typeface="Arial" panose="020B0604020202020204" pitchFamily="34" charset="0"/>
              <a:buNone/>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Content + 3 Graphic stacked</a:t>
            </a:r>
          </a:p>
          <a:p>
            <a:pPr marL="342900" indent="-342900" algn="l">
              <a:buFont typeface="Arial" panose="020B0604020202020204" pitchFamily="34" charset="0"/>
              <a:buChar char="•"/>
            </a:pPr>
            <a:r>
              <a:rPr lang="en-GB" sz="2000">
                <a:solidFill>
                  <a:srgbClr val="5C5756"/>
                </a:solidFill>
                <a:latin typeface="+mj-lt"/>
              </a:rPr>
              <a:t>Insert a content related graphic using the placeholder box on the right.</a:t>
            </a:r>
          </a:p>
        </p:txBody>
      </p:sp>
      <p:sp>
        <p:nvSpPr>
          <p:cNvPr id="18" name="Title Placeholder 1">
            <a:extLst>
              <a:ext uri="{FF2B5EF4-FFF2-40B4-BE49-F238E27FC236}">
                <a16:creationId xmlns:a16="http://schemas.microsoft.com/office/drawing/2014/main" id="{8263EC35-1AA7-48C8-A084-6BA8D6508F8F}"/>
              </a:ext>
            </a:extLst>
          </p:cNvPr>
          <p:cNvSpPr>
            <a:spLocks noGrp="1"/>
          </p:cNvSpPr>
          <p:nvPr>
            <p:ph type="title"/>
          </p:nvPr>
        </p:nvSpPr>
        <p:spPr>
          <a:xfrm>
            <a:off x="995623" y="323850"/>
            <a:ext cx="10200754" cy="1009650"/>
          </a:xfrm>
          <a:prstGeom prst="rect">
            <a:avLst/>
          </a:prstGeom>
        </p:spPr>
        <p:txBody>
          <a:bodyPr vert="horz" lIns="91440" tIns="45720" rIns="91440" bIns="45720" rtlCol="0" anchor="ctr">
            <a:normAutofit/>
          </a:bodyPr>
          <a:lstStyle>
            <a:lvl1pPr>
              <a:defRPr/>
            </a:lvl1pPr>
          </a:lstStyle>
          <a:p>
            <a:r>
              <a:rPr lang="en-US"/>
              <a:t>Click to edit Master title</a:t>
            </a:r>
            <a:endParaRPr lang="en-GB"/>
          </a:p>
        </p:txBody>
      </p:sp>
      <p:sp>
        <p:nvSpPr>
          <p:cNvPr id="9" name="Picture Placeholder 4">
            <a:extLst>
              <a:ext uri="{FF2B5EF4-FFF2-40B4-BE49-F238E27FC236}">
                <a16:creationId xmlns:a16="http://schemas.microsoft.com/office/drawing/2014/main" id="{40DE7405-F003-4732-9D80-867CB7EBA345}"/>
              </a:ext>
            </a:extLst>
          </p:cNvPr>
          <p:cNvSpPr>
            <a:spLocks noGrp="1"/>
          </p:cNvSpPr>
          <p:nvPr>
            <p:ph type="pic" sz="quarter" idx="15"/>
          </p:nvPr>
        </p:nvSpPr>
        <p:spPr>
          <a:xfrm>
            <a:off x="6229349" y="3072269"/>
            <a:ext cx="4967028" cy="1260000"/>
          </a:xfrm>
        </p:spPr>
        <p:txBody>
          <a:bodyPr/>
          <a:lstStyle>
            <a:lvl1pPr marL="0" indent="0">
              <a:buNone/>
              <a:defRPr/>
            </a:lvl1pPr>
          </a:lstStyle>
          <a:p>
            <a:endParaRPr lang="en-US"/>
          </a:p>
        </p:txBody>
      </p:sp>
      <p:sp>
        <p:nvSpPr>
          <p:cNvPr id="10" name="Picture Placeholder 4">
            <a:extLst>
              <a:ext uri="{FF2B5EF4-FFF2-40B4-BE49-F238E27FC236}">
                <a16:creationId xmlns:a16="http://schemas.microsoft.com/office/drawing/2014/main" id="{DD831BEA-38AC-48C0-8012-D992C39CE165}"/>
              </a:ext>
            </a:extLst>
          </p:cNvPr>
          <p:cNvSpPr>
            <a:spLocks noGrp="1"/>
          </p:cNvSpPr>
          <p:nvPr>
            <p:ph type="pic" sz="quarter" idx="16"/>
          </p:nvPr>
        </p:nvSpPr>
        <p:spPr>
          <a:xfrm>
            <a:off x="6229349" y="4579900"/>
            <a:ext cx="4967028" cy="1260000"/>
          </a:xfrm>
        </p:spPr>
        <p:txBody>
          <a:bodyPr/>
          <a:lstStyle>
            <a:lvl1pPr marL="0" indent="0">
              <a:buNone/>
              <a:defRPr/>
            </a:lvl1pPr>
          </a:lstStyle>
          <a:p>
            <a:endParaRPr lang="en-US"/>
          </a:p>
        </p:txBody>
      </p:sp>
      <p:sp>
        <p:nvSpPr>
          <p:cNvPr id="14" name="Content Placeholder 2">
            <a:extLst>
              <a:ext uri="{FF2B5EF4-FFF2-40B4-BE49-F238E27FC236}">
                <a16:creationId xmlns:a16="http://schemas.microsoft.com/office/drawing/2014/main" id="{F69989F3-F3C2-4909-8C44-12863FC61AB9}"/>
              </a:ext>
            </a:extLst>
          </p:cNvPr>
          <p:cNvSpPr>
            <a:spLocks noGrp="1"/>
          </p:cNvSpPr>
          <p:nvPr>
            <p:ph sz="half" idx="1" hasCustomPrompt="1"/>
          </p:nvPr>
        </p:nvSpPr>
        <p:spPr>
          <a:xfrm>
            <a:off x="1000124" y="1572260"/>
            <a:ext cx="4927731" cy="4269740"/>
          </a:xfrm>
          <a:prstGeom prst="rect">
            <a:avLst/>
          </a:prstGeom>
        </p:spPr>
        <p:txBody>
          <a:bodyPr>
            <a:normAutofit/>
          </a:bodyPr>
          <a:lstStyle>
            <a:lvl1pPr>
              <a:defRPr sz="2800">
                <a:solidFill>
                  <a:srgbClr val="5C5756"/>
                </a:solidFill>
              </a:defRPr>
            </a:lvl1pPr>
            <a:lvl2pPr>
              <a:defRPr sz="2800">
                <a:solidFill>
                  <a:srgbClr val="5C5756"/>
                </a:solidFill>
              </a:defRPr>
            </a:lvl2pPr>
            <a:lvl3pPr>
              <a:defRPr sz="2800">
                <a:solidFill>
                  <a:srgbClr val="5C5756"/>
                </a:solidFill>
              </a:defRPr>
            </a:lvl3pPr>
            <a:lvl4pPr>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p:txBody>
      </p:sp>
      <p:sp>
        <p:nvSpPr>
          <p:cNvPr id="3" name="Text Placeholder 4">
            <a:extLst>
              <a:ext uri="{FF2B5EF4-FFF2-40B4-BE49-F238E27FC236}">
                <a16:creationId xmlns:a16="http://schemas.microsoft.com/office/drawing/2014/main" id="{5C507091-9901-09AF-C969-C65478C7FD06}"/>
              </a:ext>
            </a:extLst>
          </p:cNvPr>
          <p:cNvSpPr>
            <a:spLocks noGrp="1"/>
          </p:cNvSpPr>
          <p:nvPr>
            <p:ph type="body" sz="quarter" idx="13"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
        <p:nvSpPr>
          <p:cNvPr id="4" name="TextBox 3">
            <a:extLst>
              <a:ext uri="{FF2B5EF4-FFF2-40B4-BE49-F238E27FC236}">
                <a16:creationId xmlns:a16="http://schemas.microsoft.com/office/drawing/2014/main" id="{FEC9937A-D04B-22F6-4609-F11080E82F20}"/>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2023 Wilmington PLC. All rights reserved.</a:t>
            </a:r>
          </a:p>
        </p:txBody>
      </p:sp>
    </p:spTree>
    <p:custDataLst>
      <p:tags r:id="rId1"/>
    </p:custDataLst>
    <p:extLst>
      <p:ext uri="{BB962C8B-B14F-4D97-AF65-F5344CB8AC3E}">
        <p14:creationId xmlns:p14="http://schemas.microsoft.com/office/powerpoint/2010/main" val="7095600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5289BD-8EC4-4FC0-A2B4-A16103071B5D}"/>
              </a:ext>
            </a:extLst>
          </p:cNvPr>
          <p:cNvSpPr txBox="1"/>
          <p:nvPr userDrawn="1"/>
        </p:nvSpPr>
        <p:spPr>
          <a:xfrm>
            <a:off x="-5445" y="-1179398"/>
            <a:ext cx="12191998" cy="1077218"/>
          </a:xfrm>
          <a:prstGeom prst="rect">
            <a:avLst/>
          </a:prstGeom>
          <a:noFill/>
        </p:spPr>
        <p:txBody>
          <a:bodyPr wrap="square" rtlCol="0">
            <a:spAutoFit/>
          </a:bodyPr>
          <a:lstStyle/>
          <a:p>
            <a:pPr marL="0" indent="0" algn="l">
              <a:buFont typeface="Arial" panose="020B0604020202020204" pitchFamily="34" charset="0"/>
              <a:buNone/>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Title only</a:t>
            </a:r>
          </a:p>
          <a:p>
            <a:pPr marL="342900" indent="-342900" algn="l">
              <a:buFont typeface="Arial" panose="020B0604020202020204" pitchFamily="34" charset="0"/>
              <a:buChar char="•"/>
            </a:pPr>
            <a:r>
              <a:rPr lang="en-GB" sz="2000">
                <a:solidFill>
                  <a:srgbClr val="5C5756"/>
                </a:solidFill>
                <a:latin typeface="+mj-lt"/>
              </a:rPr>
              <a:t>Use this slide if you want to insert a large image/graphic. </a:t>
            </a:r>
          </a:p>
          <a:p>
            <a:pPr marL="342900" indent="-342900" algn="l">
              <a:buFont typeface="Arial" panose="020B0604020202020204" pitchFamily="34" charset="0"/>
              <a:buChar char="•"/>
            </a:pPr>
            <a:r>
              <a:rPr lang="en-GB" sz="2000">
                <a:solidFill>
                  <a:srgbClr val="5C5756"/>
                </a:solidFill>
                <a:latin typeface="+mj-lt"/>
              </a:rPr>
              <a:t>Please make sure the image doesn’t cover any of the existing elements in this slide.</a:t>
            </a:r>
            <a:endParaRPr lang="en-GB" sz="2000" b="1">
              <a:solidFill>
                <a:srgbClr val="5C5756"/>
              </a:solidFill>
              <a:latin typeface="+mj-lt"/>
            </a:endParaRPr>
          </a:p>
        </p:txBody>
      </p:sp>
      <p:sp>
        <p:nvSpPr>
          <p:cNvPr id="7" name="Title Placeholder 1">
            <a:extLst>
              <a:ext uri="{FF2B5EF4-FFF2-40B4-BE49-F238E27FC236}">
                <a16:creationId xmlns:a16="http://schemas.microsoft.com/office/drawing/2014/main" id="{319FCD89-EA97-4019-ABB2-D08C0FF2024B}"/>
              </a:ext>
            </a:extLst>
          </p:cNvPr>
          <p:cNvSpPr>
            <a:spLocks noGrp="1"/>
          </p:cNvSpPr>
          <p:nvPr>
            <p:ph type="title"/>
          </p:nvPr>
        </p:nvSpPr>
        <p:spPr>
          <a:xfrm>
            <a:off x="995623" y="323850"/>
            <a:ext cx="10200754" cy="1009650"/>
          </a:xfrm>
          <a:prstGeom prst="rect">
            <a:avLst/>
          </a:prstGeom>
        </p:spPr>
        <p:txBody>
          <a:bodyPr vert="horz" lIns="91440" tIns="45720" rIns="91440" bIns="45720" rtlCol="0" anchor="ctr">
            <a:normAutofit/>
          </a:bodyPr>
          <a:lstStyle>
            <a:lvl1pPr>
              <a:defRPr/>
            </a:lvl1pPr>
          </a:lstStyle>
          <a:p>
            <a:r>
              <a:rPr lang="en-US"/>
              <a:t>Click to edit Master title</a:t>
            </a:r>
            <a:endParaRPr lang="en-GB"/>
          </a:p>
        </p:txBody>
      </p:sp>
      <p:sp>
        <p:nvSpPr>
          <p:cNvPr id="2" name="Text Placeholder 4">
            <a:extLst>
              <a:ext uri="{FF2B5EF4-FFF2-40B4-BE49-F238E27FC236}">
                <a16:creationId xmlns:a16="http://schemas.microsoft.com/office/drawing/2014/main" id="{6F9B1763-236B-7B77-E3F9-8ADE218BCD25}"/>
              </a:ext>
            </a:extLst>
          </p:cNvPr>
          <p:cNvSpPr>
            <a:spLocks noGrp="1"/>
          </p:cNvSpPr>
          <p:nvPr>
            <p:ph type="body" sz="quarter" idx="13"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
        <p:nvSpPr>
          <p:cNvPr id="4" name="TextBox 3">
            <a:extLst>
              <a:ext uri="{FF2B5EF4-FFF2-40B4-BE49-F238E27FC236}">
                <a16:creationId xmlns:a16="http://schemas.microsoft.com/office/drawing/2014/main" id="{25BD448C-F6CC-9C48-3AFB-C57B872B9237}"/>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2023 Wilmington PLC. All rights reserved.</a:t>
            </a:r>
          </a:p>
        </p:txBody>
      </p:sp>
    </p:spTree>
    <p:custDataLst>
      <p:tags r:id="rId1"/>
    </p:custDataLst>
    <p:extLst>
      <p:ext uri="{BB962C8B-B14F-4D97-AF65-F5344CB8AC3E}">
        <p14:creationId xmlns:p14="http://schemas.microsoft.com/office/powerpoint/2010/main" val="8723959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Blank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172C88-25D9-41AE-B86E-1B5FA5D5681D}"/>
              </a:ext>
            </a:extLst>
          </p:cNvPr>
          <p:cNvSpPr txBox="1"/>
          <p:nvPr userDrawn="1"/>
        </p:nvSpPr>
        <p:spPr>
          <a:xfrm>
            <a:off x="-5445" y="-1179398"/>
            <a:ext cx="12191998" cy="1077218"/>
          </a:xfrm>
          <a:prstGeom prst="rect">
            <a:avLst/>
          </a:prstGeom>
          <a:noFill/>
        </p:spPr>
        <p:txBody>
          <a:bodyPr wrap="square" rtlCol="0">
            <a:spAutoFit/>
          </a:bodyPr>
          <a:lstStyle/>
          <a:p>
            <a:pPr marL="0" indent="0" algn="l">
              <a:buFont typeface="Arial" panose="020B0604020202020204" pitchFamily="34" charset="0"/>
              <a:buNone/>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Blank Slide</a:t>
            </a:r>
          </a:p>
          <a:p>
            <a:pPr marL="342900" indent="-342900" algn="l">
              <a:buFont typeface="Arial" panose="020B0604020202020204" pitchFamily="34" charset="0"/>
              <a:buChar char="•"/>
            </a:pPr>
            <a:r>
              <a:rPr lang="en-GB" sz="2000">
                <a:solidFill>
                  <a:srgbClr val="5C5756"/>
                </a:solidFill>
                <a:latin typeface="+mj-lt"/>
              </a:rPr>
              <a:t>Use this slide if you want to insert a large image/graphic. </a:t>
            </a:r>
          </a:p>
          <a:p>
            <a:pPr marL="342900" indent="-342900" algn="l">
              <a:buFont typeface="Arial" panose="020B0604020202020204" pitchFamily="34" charset="0"/>
              <a:buChar char="•"/>
            </a:pPr>
            <a:r>
              <a:rPr lang="en-GB" sz="2000">
                <a:solidFill>
                  <a:srgbClr val="5C5756"/>
                </a:solidFill>
                <a:latin typeface="+mj-lt"/>
              </a:rPr>
              <a:t>Please make sure the image doesn’t cover any of the existing elements in this slide.</a:t>
            </a:r>
            <a:endParaRPr lang="en-GB" sz="2000" b="1">
              <a:solidFill>
                <a:srgbClr val="5C5756"/>
              </a:solidFill>
              <a:latin typeface="+mj-lt"/>
            </a:endParaRPr>
          </a:p>
        </p:txBody>
      </p:sp>
      <p:sp>
        <p:nvSpPr>
          <p:cNvPr id="3" name="Text Placeholder 4">
            <a:extLst>
              <a:ext uri="{FF2B5EF4-FFF2-40B4-BE49-F238E27FC236}">
                <a16:creationId xmlns:a16="http://schemas.microsoft.com/office/drawing/2014/main" id="{58E3372B-64D2-F845-CA95-9158540A3F6B}"/>
              </a:ext>
            </a:extLst>
          </p:cNvPr>
          <p:cNvSpPr>
            <a:spLocks noGrp="1"/>
          </p:cNvSpPr>
          <p:nvPr>
            <p:ph type="body" sz="quarter" idx="13"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Tree>
    <p:custDataLst>
      <p:tags r:id="rId1"/>
    </p:custDataLst>
    <p:extLst>
      <p:ext uri="{BB962C8B-B14F-4D97-AF65-F5344CB8AC3E}">
        <p14:creationId xmlns:p14="http://schemas.microsoft.com/office/powerpoint/2010/main" val="11862066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_Section slide_No Pictu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97DB4A-C66C-B1F8-A45E-9AA58CB93A51}"/>
              </a:ext>
            </a:extLst>
          </p:cNvPr>
          <p:cNvPicPr>
            <a:picLocks noChangeAspect="1"/>
          </p:cNvPicPr>
          <p:nvPr userDrawn="1"/>
        </p:nvPicPr>
        <p:blipFill>
          <a:blip r:embed="rId2">
            <a:extLst>
              <a:ext uri="{28A0092B-C50C-407E-A947-70E740481C1C}">
                <a14:useLocalDpi xmlns:a14="http://schemas.microsoft.com/office/drawing/2010/main" val="0"/>
              </a:ext>
            </a:extLst>
          </a:blip>
          <a:srcRect l="48" r="48"/>
          <a:stretch/>
        </p:blipFill>
        <p:spPr>
          <a:xfrm>
            <a:off x="-7985" y="0"/>
            <a:ext cx="12207969" cy="6864531"/>
          </a:xfrm>
          <a:prstGeom prst="rect">
            <a:avLst/>
          </a:prstGeom>
        </p:spPr>
      </p:pic>
      <p:sp>
        <p:nvSpPr>
          <p:cNvPr id="5" name="TextBox 4">
            <a:extLst>
              <a:ext uri="{FF2B5EF4-FFF2-40B4-BE49-F238E27FC236}">
                <a16:creationId xmlns:a16="http://schemas.microsoft.com/office/drawing/2014/main" id="{64E0D7AD-B09D-4F9E-6FD2-A532A03FA9C7}"/>
              </a:ext>
            </a:extLst>
          </p:cNvPr>
          <p:cNvSpPr txBox="1"/>
          <p:nvPr userDrawn="1"/>
        </p:nvSpPr>
        <p:spPr>
          <a:xfrm>
            <a:off x="-5446" y="-772161"/>
            <a:ext cx="121919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Section Slide</a:t>
            </a:r>
          </a:p>
        </p:txBody>
      </p:sp>
      <p:sp>
        <p:nvSpPr>
          <p:cNvPr id="6" name="TextBox 5">
            <a:extLst>
              <a:ext uri="{FF2B5EF4-FFF2-40B4-BE49-F238E27FC236}">
                <a16:creationId xmlns:a16="http://schemas.microsoft.com/office/drawing/2014/main" id="{ACA424C4-9273-4E44-07B8-0491CBF2EC3A}"/>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solidFill>
                <a:effectLst/>
                <a:uLnTx/>
                <a:uFillTx/>
              </a:rPr>
              <a:t>© 2024 Wilmington PLC. All rights reserved.</a:t>
            </a:r>
          </a:p>
        </p:txBody>
      </p:sp>
      <p:pic>
        <p:nvPicPr>
          <p:cNvPr id="7" name="Picture 6">
            <a:extLst>
              <a:ext uri="{FF2B5EF4-FFF2-40B4-BE49-F238E27FC236}">
                <a16:creationId xmlns:a16="http://schemas.microsoft.com/office/drawing/2014/main" id="{90A3D4A9-80E4-DDCC-9A8C-C06ACA5AF19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956544" y="5939378"/>
            <a:ext cx="2158375" cy="614657"/>
          </a:xfrm>
          <a:prstGeom prst="rect">
            <a:avLst/>
          </a:prstGeom>
        </p:spPr>
      </p:pic>
      <p:sp>
        <p:nvSpPr>
          <p:cNvPr id="8" name="Text Placeholder 12">
            <a:extLst>
              <a:ext uri="{FF2B5EF4-FFF2-40B4-BE49-F238E27FC236}">
                <a16:creationId xmlns:a16="http://schemas.microsoft.com/office/drawing/2014/main" id="{F130DADF-AFEA-E6B9-09C0-36FAE21CAA59}"/>
              </a:ext>
            </a:extLst>
          </p:cNvPr>
          <p:cNvSpPr>
            <a:spLocks noGrp="1"/>
          </p:cNvSpPr>
          <p:nvPr>
            <p:ph type="body" sz="quarter" idx="11" hasCustomPrompt="1"/>
          </p:nvPr>
        </p:nvSpPr>
        <p:spPr>
          <a:xfrm>
            <a:off x="717875" y="4558253"/>
            <a:ext cx="4749069" cy="1381125"/>
          </a:xfrm>
          <a:prstGeom prst="rect">
            <a:avLst/>
          </a:prstGeom>
        </p:spPr>
        <p:txBody>
          <a:bodyPr/>
          <a:lstStyle>
            <a:lvl1pPr marL="0" indent="0">
              <a:lnSpc>
                <a:spcPct val="100000"/>
              </a:lnSpc>
              <a:spcBef>
                <a:spcPts val="0"/>
              </a:spcBef>
              <a:spcAft>
                <a:spcPts val="600"/>
              </a:spcAft>
              <a:buNone/>
              <a:defRPr sz="3600" b="0" i="0">
                <a:solidFill>
                  <a:schemeClr val="bg1"/>
                </a:solidFill>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Click to edit Title</a:t>
            </a:r>
            <a:endParaRPr lang="en-GB"/>
          </a:p>
        </p:txBody>
      </p:sp>
    </p:spTree>
    <p:extLst>
      <p:ext uri="{BB962C8B-B14F-4D97-AF65-F5344CB8AC3E}">
        <p14:creationId xmlns:p14="http://schemas.microsoft.com/office/powerpoint/2010/main" val="29391990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3D6BD-CEDC-255F-45B7-D01ADE97FB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808A479-BA7E-924A-ADEB-745AD44CA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082FB76-1D32-87C6-3A98-AA87A73BCA84}"/>
              </a:ext>
            </a:extLst>
          </p:cNvPr>
          <p:cNvSpPr>
            <a:spLocks noGrp="1"/>
          </p:cNvSpPr>
          <p:nvPr>
            <p:ph type="dt" sz="half" idx="10"/>
          </p:nvPr>
        </p:nvSpPr>
        <p:spPr/>
        <p:txBody>
          <a:bodyPr/>
          <a:lstStyle/>
          <a:p>
            <a:fld id="{66A63948-6706-453C-9C92-2C125CAD01AA}" type="datetimeFigureOut">
              <a:rPr lang="en-GB" smtClean="0"/>
              <a:t>16/09/2024</a:t>
            </a:fld>
            <a:endParaRPr lang="en-GB"/>
          </a:p>
        </p:txBody>
      </p:sp>
      <p:sp>
        <p:nvSpPr>
          <p:cNvPr id="5" name="Footer Placeholder 4">
            <a:extLst>
              <a:ext uri="{FF2B5EF4-FFF2-40B4-BE49-F238E27FC236}">
                <a16:creationId xmlns:a16="http://schemas.microsoft.com/office/drawing/2014/main" id="{688D479C-7C77-37F7-89B1-F8C5422A0E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0CE05A-75F9-01C8-9DFF-9A880CA30295}"/>
              </a:ext>
            </a:extLst>
          </p:cNvPr>
          <p:cNvSpPr>
            <a:spLocks noGrp="1"/>
          </p:cNvSpPr>
          <p:nvPr>
            <p:ph type="sldNum" sz="quarter" idx="12"/>
          </p:nvPr>
        </p:nvSpPr>
        <p:spPr/>
        <p:txBody>
          <a:bodyPr/>
          <a:lstStyle/>
          <a:p>
            <a:fld id="{6ACEBF41-32FA-4A8F-A26A-3D6FFA2008BD}" type="slidenum">
              <a:rPr lang="en-GB" smtClean="0"/>
              <a:t>‹#›</a:t>
            </a:fld>
            <a:endParaRPr lang="en-GB"/>
          </a:p>
        </p:txBody>
      </p:sp>
    </p:spTree>
    <p:extLst>
      <p:ext uri="{BB962C8B-B14F-4D97-AF65-F5344CB8AC3E}">
        <p14:creationId xmlns:p14="http://schemas.microsoft.com/office/powerpoint/2010/main" val="32205565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Thank you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1C3FF1-ECB0-85F1-C3AA-22C6C1E4CC5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85" y="333"/>
            <a:ext cx="12190815" cy="6857333"/>
          </a:xfrm>
          <a:prstGeom prst="rect">
            <a:avLst/>
          </a:prstGeom>
        </p:spPr>
      </p:pic>
      <p:sp>
        <p:nvSpPr>
          <p:cNvPr id="13" name="TextBox 12">
            <a:extLst>
              <a:ext uri="{FF2B5EF4-FFF2-40B4-BE49-F238E27FC236}">
                <a16:creationId xmlns:a16="http://schemas.microsoft.com/office/drawing/2014/main" id="{66E38286-3A3F-4871-AC57-AB9DF06442F6}"/>
              </a:ext>
            </a:extLst>
          </p:cNvPr>
          <p:cNvSpPr txBox="1"/>
          <p:nvPr userDrawn="1"/>
        </p:nvSpPr>
        <p:spPr>
          <a:xfrm>
            <a:off x="-5445" y="-725370"/>
            <a:ext cx="12191998" cy="461665"/>
          </a:xfrm>
          <a:prstGeom prst="rect">
            <a:avLst/>
          </a:prstGeom>
          <a:noFill/>
        </p:spPr>
        <p:txBody>
          <a:bodyPr wrap="square" rtlCol="0">
            <a:spAutoFit/>
          </a:bodyPr>
          <a:lstStyle/>
          <a:p>
            <a:pPr marL="0" indent="0" algn="l">
              <a:buFont typeface="Arial" panose="020B0604020202020204" pitchFamily="34" charset="0"/>
              <a:buNone/>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Generic - ‘Thank you’ slide</a:t>
            </a:r>
          </a:p>
        </p:txBody>
      </p:sp>
      <p:sp>
        <p:nvSpPr>
          <p:cNvPr id="4" name="TextBox 3">
            <a:extLst>
              <a:ext uri="{FF2B5EF4-FFF2-40B4-BE49-F238E27FC236}">
                <a16:creationId xmlns:a16="http://schemas.microsoft.com/office/drawing/2014/main" id="{2A699742-7092-4D7D-9767-D14502984FF1}"/>
              </a:ext>
            </a:extLst>
          </p:cNvPr>
          <p:cNvSpPr txBox="1"/>
          <p:nvPr userDrawn="1"/>
        </p:nvSpPr>
        <p:spPr>
          <a:xfrm>
            <a:off x="2843148" y="3810391"/>
            <a:ext cx="6504972" cy="77559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GB" sz="4800" b="0" kern="1200">
                <a:solidFill>
                  <a:schemeClr val="bg1"/>
                </a:solidFill>
                <a:latin typeface="Nunito Sans" pitchFamily="2" charset="0"/>
                <a:ea typeface="+mj-ea"/>
                <a:cs typeface="+mj-cs"/>
              </a:rPr>
              <a:t>Thank you</a:t>
            </a:r>
          </a:p>
        </p:txBody>
      </p:sp>
      <p:sp>
        <p:nvSpPr>
          <p:cNvPr id="9" name="TextBox 8">
            <a:extLst>
              <a:ext uri="{FF2B5EF4-FFF2-40B4-BE49-F238E27FC236}">
                <a16:creationId xmlns:a16="http://schemas.microsoft.com/office/drawing/2014/main" id="{822A70C1-5DCA-414E-8BCE-958C037806DD}"/>
              </a:ext>
            </a:extLst>
          </p:cNvPr>
          <p:cNvSpPr txBox="1"/>
          <p:nvPr userDrawn="1"/>
        </p:nvSpPr>
        <p:spPr>
          <a:xfrm>
            <a:off x="2843514" y="4623863"/>
            <a:ext cx="6504972" cy="461665"/>
          </a:xfrm>
          <a:prstGeom prst="rect">
            <a:avLst/>
          </a:prstGeom>
          <a:noFill/>
        </p:spPr>
        <p:txBody>
          <a:bodyPr wrap="square" rtlCol="0">
            <a:spAutoFit/>
          </a:bodyPr>
          <a:lstStyle/>
          <a:p>
            <a:pPr algn="ctr"/>
            <a:r>
              <a:rPr lang="en-GB" sz="2400" b="1" kern="1200">
                <a:solidFill>
                  <a:schemeClr val="bg1"/>
                </a:solidFill>
                <a:latin typeface="Nunito Sans" pitchFamily="2" charset="0"/>
                <a:ea typeface="+mn-ea"/>
                <a:cs typeface="+mn-cs"/>
              </a:rPr>
              <a:t>www.wilmingtonplc.com</a:t>
            </a:r>
          </a:p>
        </p:txBody>
      </p:sp>
      <p:sp>
        <p:nvSpPr>
          <p:cNvPr id="12" name="TextBox 11">
            <a:extLst>
              <a:ext uri="{FF2B5EF4-FFF2-40B4-BE49-F238E27FC236}">
                <a16:creationId xmlns:a16="http://schemas.microsoft.com/office/drawing/2014/main" id="{218B0F05-704B-48A6-81BB-010BF5F0576C}"/>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solidFill>
                <a:effectLst/>
                <a:uLnTx/>
                <a:uFillTx/>
              </a:rPr>
              <a:t>© 2024 Wilmington PLC. All rights reserved.</a:t>
            </a:r>
          </a:p>
        </p:txBody>
      </p:sp>
      <p:pic>
        <p:nvPicPr>
          <p:cNvPr id="6" name="Picture 5">
            <a:extLst>
              <a:ext uri="{FF2B5EF4-FFF2-40B4-BE49-F238E27FC236}">
                <a16:creationId xmlns:a16="http://schemas.microsoft.com/office/drawing/2014/main" id="{D08F4754-307D-F986-987F-8739ADB80C0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3917" y="188135"/>
            <a:ext cx="3727487" cy="1061505"/>
          </a:xfrm>
          <a:prstGeom prst="rect">
            <a:avLst/>
          </a:prstGeom>
        </p:spPr>
      </p:pic>
    </p:spTree>
    <p:custDataLst>
      <p:tags r:id="rId1"/>
    </p:custDataLst>
    <p:extLst>
      <p:ext uri="{BB962C8B-B14F-4D97-AF65-F5344CB8AC3E}">
        <p14:creationId xmlns:p14="http://schemas.microsoft.com/office/powerpoint/2010/main" val="27262360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hink-cell agenda">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0E49FE47-BC45-4A0C-8F22-DD07BEC42E1B}"/>
              </a:ext>
            </a:extLst>
          </p:cNvPr>
          <p:cNvGraphicFramePr>
            <a:graphicFrameLocks noChangeAspect="1"/>
          </p:cNvGraphicFramePr>
          <p:nvPr userDrawn="1">
            <p:custDataLst>
              <p:tags r:id="rId1"/>
            </p:custDataLst>
            <p:extLst>
              <p:ext uri="{D42A27DB-BD31-4B8C-83A1-F6EECF244321}">
                <p14:modId xmlns:p14="http://schemas.microsoft.com/office/powerpoint/2010/main" val="2632489739"/>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10" name="Object 9" hidden="1">
                        <a:extLst>
                          <a:ext uri="{FF2B5EF4-FFF2-40B4-BE49-F238E27FC236}">
                            <a16:creationId xmlns:a16="http://schemas.microsoft.com/office/drawing/2014/main" id="{0E49FE47-BC45-4A0C-8F22-DD07BEC42E1B}"/>
                          </a:ext>
                        </a:extLst>
                      </p:cNvPr>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3FCCEA8D-ECBC-4AFA-8B51-2F742F01FC11}"/>
              </a:ext>
            </a:extLst>
          </p:cNvPr>
          <p:cNvSpPr/>
          <p:nvPr userDrawn="1">
            <p:custDataLst>
              <p:tags r:id="rId2"/>
            </p:custDataLst>
          </p:nvPr>
        </p:nvSpPr>
        <p:spPr>
          <a:xfrm>
            <a:off x="0" y="0"/>
            <a:ext cx="211667" cy="158750"/>
          </a:xfrm>
          <a:prstGeom prst="rect">
            <a:avLst/>
          </a:prstGeom>
          <a:noFill/>
          <a:ln w="12700">
            <a:solidFill>
              <a:schemeClr val="accent6"/>
            </a:solid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eaLnBrk="1">
              <a:lnSpc>
                <a:spcPts val="2200"/>
              </a:lnSpc>
              <a:spcBef>
                <a:spcPct val="0"/>
              </a:spcBef>
              <a:spcAft>
                <a:spcPct val="0"/>
              </a:spcAft>
            </a:pPr>
            <a:endParaRPr lang="en-GB" sz="1800" b="1" i="0" baseline="0">
              <a:latin typeface="Arial" panose="020B0604020202020204" pitchFamily="34" charset="0"/>
              <a:cs typeface="Arial" panose="020B0604020202020204" pitchFamily="34" charset="0"/>
              <a:sym typeface="Arial" panose="020B0604020202020204" pitchFamily="34" charset="0"/>
            </a:endParaRPr>
          </a:p>
        </p:txBody>
      </p:sp>
      <p:sp>
        <p:nvSpPr>
          <p:cNvPr id="3" name="Slide Number Placeholder 2">
            <a:extLst>
              <a:ext uri="{FF2B5EF4-FFF2-40B4-BE49-F238E27FC236}">
                <a16:creationId xmlns:a16="http://schemas.microsoft.com/office/drawing/2014/main" id="{4FACAC9F-7612-2D46-A287-43A3B6BD0237}"/>
              </a:ext>
            </a:extLst>
          </p:cNvPr>
          <p:cNvSpPr>
            <a:spLocks noGrp="1"/>
          </p:cNvSpPr>
          <p:nvPr>
            <p:ph type="sldNum" sz="quarter" idx="10"/>
          </p:nvPr>
        </p:nvSpPr>
        <p:spPr/>
        <p:txBody>
          <a:bodyPr/>
          <a:lstStyle/>
          <a:p>
            <a:fld id="{051EB697-574B-2B48-BF26-595FB7A31B03}" type="slidenum">
              <a:rPr lang="en-GB" smtClean="0"/>
              <a:pPr/>
              <a:t>‹#›</a:t>
            </a:fld>
            <a:endParaRPr lang="en-GB"/>
          </a:p>
        </p:txBody>
      </p:sp>
      <p:sp>
        <p:nvSpPr>
          <p:cNvPr id="4" name="Footer Placeholder 3">
            <a:extLst>
              <a:ext uri="{FF2B5EF4-FFF2-40B4-BE49-F238E27FC236}">
                <a16:creationId xmlns:a16="http://schemas.microsoft.com/office/drawing/2014/main" id="{D90CAEB6-3FAB-F147-ADBF-C51BA702FFD4}"/>
              </a:ext>
            </a:extLst>
          </p:cNvPr>
          <p:cNvSpPr>
            <a:spLocks noGrp="1"/>
          </p:cNvSpPr>
          <p:nvPr>
            <p:ph type="ftr" sz="quarter" idx="11"/>
          </p:nvPr>
        </p:nvSpPr>
        <p:spPr/>
        <p:txBody>
          <a:bodyPr/>
          <a:lstStyle/>
          <a:p>
            <a:r>
              <a:rPr lang="en-GB"/>
              <a:t>© Plural Strategy Group 2023</a:t>
            </a:r>
          </a:p>
        </p:txBody>
      </p:sp>
      <p:pic>
        <p:nvPicPr>
          <p:cNvPr id="12" name="Picture 11">
            <a:extLst>
              <a:ext uri="{FF2B5EF4-FFF2-40B4-BE49-F238E27FC236}">
                <a16:creationId xmlns:a16="http://schemas.microsoft.com/office/drawing/2014/main" id="{3557F1F5-1E47-452F-A0E8-DD1EEB3A5EF5}"/>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t="23148" b="40137"/>
          <a:stretch/>
        </p:blipFill>
        <p:spPr>
          <a:xfrm>
            <a:off x="0" y="-11326"/>
            <a:ext cx="12192000" cy="2522051"/>
          </a:xfrm>
          <a:prstGeom prst="rect">
            <a:avLst/>
          </a:prstGeom>
        </p:spPr>
      </p:pic>
      <p:sp>
        <p:nvSpPr>
          <p:cNvPr id="13" name="Rectangle 1">
            <a:extLst>
              <a:ext uri="{FF2B5EF4-FFF2-40B4-BE49-F238E27FC236}">
                <a16:creationId xmlns:a16="http://schemas.microsoft.com/office/drawing/2014/main" id="{1AB95833-6869-4517-8B32-FF945558EC85}"/>
              </a:ext>
            </a:extLst>
          </p:cNvPr>
          <p:cNvSpPr/>
          <p:nvPr userDrawn="1"/>
        </p:nvSpPr>
        <p:spPr>
          <a:xfrm flipH="1" flipV="1">
            <a:off x="-3" y="755373"/>
            <a:ext cx="12192003" cy="2204864"/>
          </a:xfrm>
          <a:custGeom>
            <a:avLst/>
            <a:gdLst>
              <a:gd name="connsiteX0" fmla="*/ 0 w 9144002"/>
              <a:gd name="connsiteY0" fmla="*/ 0 h 2204864"/>
              <a:gd name="connsiteX1" fmla="*/ 9144002 w 9144002"/>
              <a:gd name="connsiteY1" fmla="*/ 0 h 2204864"/>
              <a:gd name="connsiteX2" fmla="*/ 9144002 w 9144002"/>
              <a:gd name="connsiteY2" fmla="*/ 2204864 h 2204864"/>
              <a:gd name="connsiteX3" fmla="*/ 0 w 9144002"/>
              <a:gd name="connsiteY3" fmla="*/ 2204864 h 2204864"/>
              <a:gd name="connsiteX4" fmla="*/ 0 w 9144002"/>
              <a:gd name="connsiteY4" fmla="*/ 0 h 2204864"/>
              <a:gd name="connsiteX0" fmla="*/ 0 w 9144002"/>
              <a:gd name="connsiteY0" fmla="*/ 0 h 2204864"/>
              <a:gd name="connsiteX1" fmla="*/ 9144002 w 9144002"/>
              <a:gd name="connsiteY1" fmla="*/ 0 h 2204864"/>
              <a:gd name="connsiteX2" fmla="*/ 9144002 w 9144002"/>
              <a:gd name="connsiteY2" fmla="*/ 1050621 h 2204864"/>
              <a:gd name="connsiteX3" fmla="*/ 0 w 9144002"/>
              <a:gd name="connsiteY3" fmla="*/ 2204864 h 2204864"/>
              <a:gd name="connsiteX4" fmla="*/ 0 w 9144002"/>
              <a:gd name="connsiteY4" fmla="*/ 0 h 2204864"/>
              <a:gd name="connsiteX0" fmla="*/ 0 w 9144002"/>
              <a:gd name="connsiteY0" fmla="*/ 0 h 2204864"/>
              <a:gd name="connsiteX1" fmla="*/ 9144002 w 9144002"/>
              <a:gd name="connsiteY1" fmla="*/ 0 h 2204864"/>
              <a:gd name="connsiteX2" fmla="*/ 9144002 w 9144002"/>
              <a:gd name="connsiteY2" fmla="*/ 1110582 h 2204864"/>
              <a:gd name="connsiteX3" fmla="*/ 0 w 9144002"/>
              <a:gd name="connsiteY3" fmla="*/ 2204864 h 2204864"/>
              <a:gd name="connsiteX4" fmla="*/ 0 w 9144002"/>
              <a:gd name="connsiteY4" fmla="*/ 0 h 2204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2" h="2204864">
                <a:moveTo>
                  <a:pt x="0" y="0"/>
                </a:moveTo>
                <a:lnTo>
                  <a:pt x="9144002" y="0"/>
                </a:lnTo>
                <a:lnTo>
                  <a:pt x="9144002" y="1110582"/>
                </a:lnTo>
                <a:lnTo>
                  <a:pt x="0" y="2204864"/>
                </a:lnTo>
                <a:lnTo>
                  <a:pt x="0" y="0"/>
                </a:lnTo>
                <a:close/>
              </a:path>
            </a:pathLst>
          </a:cu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eaLnBrk="1"/>
            <a:endParaRPr lang="en-GB" sz="1800"/>
          </a:p>
        </p:txBody>
      </p:sp>
      <p:sp>
        <p:nvSpPr>
          <p:cNvPr id="2" name="Title 1">
            <a:extLst>
              <a:ext uri="{FF2B5EF4-FFF2-40B4-BE49-F238E27FC236}">
                <a16:creationId xmlns:a16="http://schemas.microsoft.com/office/drawing/2014/main" id="{36F3CE90-E56B-844E-99DD-2566DB3DFD5A}"/>
              </a:ext>
            </a:extLst>
          </p:cNvPr>
          <p:cNvSpPr>
            <a:spLocks noGrp="1"/>
          </p:cNvSpPr>
          <p:nvPr>
            <p:ph type="title" hasCustomPrompt="1"/>
          </p:nvPr>
        </p:nvSpPr>
        <p:spPr/>
        <p:txBody>
          <a:bodyPr vert="horz"/>
          <a:lstStyle>
            <a:lvl1pPr>
              <a:defRPr>
                <a:solidFill>
                  <a:schemeClr val="bg1"/>
                </a:solidFill>
              </a:defRPr>
            </a:lvl1pPr>
          </a:lstStyle>
          <a:p>
            <a:r>
              <a:rPr lang="en-GB"/>
              <a:t>Click to edit tag</a:t>
            </a:r>
            <a:br>
              <a:rPr lang="en-GB"/>
            </a:br>
            <a:endParaRPr lang="en-GB"/>
          </a:p>
        </p:txBody>
      </p:sp>
    </p:spTree>
    <p:extLst>
      <p:ext uri="{BB962C8B-B14F-4D97-AF65-F5344CB8AC3E}">
        <p14:creationId xmlns:p14="http://schemas.microsoft.com/office/powerpoint/2010/main" val="42595468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tandard layou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8A9CD920-50C3-4167-9C5F-C13A6DFD4EBA}"/>
              </a:ext>
            </a:extLst>
          </p:cNvPr>
          <p:cNvGraphicFramePr>
            <a:graphicFrameLocks noChangeAspect="1"/>
          </p:cNvGraphicFramePr>
          <p:nvPr userDrawn="1">
            <p:custDataLst>
              <p:tags r:id="rId1"/>
            </p:custDataLst>
            <p:extLst>
              <p:ext uri="{D42A27DB-BD31-4B8C-83A1-F6EECF244321}">
                <p14:modId xmlns:p14="http://schemas.microsoft.com/office/powerpoint/2010/main" val="2766422859"/>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9" name="Object 8" hidden="1">
                        <a:extLst>
                          <a:ext uri="{FF2B5EF4-FFF2-40B4-BE49-F238E27FC236}">
                            <a16:creationId xmlns:a16="http://schemas.microsoft.com/office/drawing/2014/main" id="{8A9CD920-50C3-4167-9C5F-C13A6DFD4EBA}"/>
                          </a:ext>
                        </a:extLst>
                      </p:cNvPr>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4B8B22D-3C79-4394-9925-1AD2876CD7FE}"/>
              </a:ext>
            </a:extLst>
          </p:cNvPr>
          <p:cNvSpPr/>
          <p:nvPr userDrawn="1">
            <p:custDataLst>
              <p:tags r:id="rId2"/>
            </p:custDataLst>
          </p:nvPr>
        </p:nvSpPr>
        <p:spPr>
          <a:xfrm>
            <a:off x="0" y="0"/>
            <a:ext cx="211667" cy="158750"/>
          </a:xfrm>
          <a:prstGeom prst="rect">
            <a:avLst/>
          </a:prstGeom>
          <a:noFill/>
          <a:ln w="12700">
            <a:solidFill>
              <a:schemeClr val="accent6"/>
            </a:solid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eaLnBrk="1">
              <a:lnSpc>
                <a:spcPts val="2200"/>
              </a:lnSpc>
              <a:spcBef>
                <a:spcPct val="0"/>
              </a:spcBef>
              <a:spcAft>
                <a:spcPct val="0"/>
              </a:spcAft>
            </a:pPr>
            <a:endParaRPr lang="en-GB" sz="1800" b="1" i="0" baseline="0">
              <a:latin typeface="Arial" panose="020B0604020202020204" pitchFamily="34" charset="0"/>
              <a:cs typeface="Arial" panose="020B0604020202020204" pitchFamily="34" charset="0"/>
              <a:sym typeface="Arial" panose="020B0604020202020204" pitchFamily="34" charset="0"/>
            </a:endParaRPr>
          </a:p>
        </p:txBody>
      </p:sp>
      <p:sp>
        <p:nvSpPr>
          <p:cNvPr id="3" name="Slide Number Placeholder 2">
            <a:extLst>
              <a:ext uri="{FF2B5EF4-FFF2-40B4-BE49-F238E27FC236}">
                <a16:creationId xmlns:a16="http://schemas.microsoft.com/office/drawing/2014/main" id="{32844136-4F06-7044-82DE-8B3FA7DFBB1A}"/>
              </a:ext>
            </a:extLst>
          </p:cNvPr>
          <p:cNvSpPr>
            <a:spLocks noGrp="1"/>
          </p:cNvSpPr>
          <p:nvPr>
            <p:ph type="sldNum" sz="quarter" idx="10"/>
          </p:nvPr>
        </p:nvSpPr>
        <p:spPr/>
        <p:txBody>
          <a:bodyPr/>
          <a:lstStyle/>
          <a:p>
            <a:fld id="{051EB697-574B-2B48-BF26-595FB7A31B03}" type="slidenum">
              <a:rPr lang="en-GB" smtClean="0"/>
              <a:pPr/>
              <a:t>‹#›</a:t>
            </a:fld>
            <a:endParaRPr lang="en-GB"/>
          </a:p>
        </p:txBody>
      </p:sp>
      <p:sp>
        <p:nvSpPr>
          <p:cNvPr id="4" name="Footer Placeholder 3">
            <a:extLst>
              <a:ext uri="{FF2B5EF4-FFF2-40B4-BE49-F238E27FC236}">
                <a16:creationId xmlns:a16="http://schemas.microsoft.com/office/drawing/2014/main" id="{912D1E76-0FFD-4C4E-970E-F40B38C86B26}"/>
              </a:ext>
            </a:extLst>
          </p:cNvPr>
          <p:cNvSpPr>
            <a:spLocks noGrp="1"/>
          </p:cNvSpPr>
          <p:nvPr>
            <p:ph type="ftr" sz="quarter" idx="11"/>
          </p:nvPr>
        </p:nvSpPr>
        <p:spPr/>
        <p:txBody>
          <a:bodyPr/>
          <a:lstStyle/>
          <a:p>
            <a:r>
              <a:rPr lang="en-GB"/>
              <a:t>© Plural Strategy Group 2023</a:t>
            </a:r>
          </a:p>
        </p:txBody>
      </p:sp>
      <p:sp>
        <p:nvSpPr>
          <p:cNvPr id="6" name="Text Placeholder 5">
            <a:extLst>
              <a:ext uri="{FF2B5EF4-FFF2-40B4-BE49-F238E27FC236}">
                <a16:creationId xmlns:a16="http://schemas.microsoft.com/office/drawing/2014/main" id="{42209093-DD07-E84A-AA94-073164295CF1}"/>
              </a:ext>
            </a:extLst>
          </p:cNvPr>
          <p:cNvSpPr>
            <a:spLocks noGrp="1"/>
          </p:cNvSpPr>
          <p:nvPr>
            <p:ph type="body" sz="quarter" idx="12"/>
          </p:nvPr>
        </p:nvSpPr>
        <p:spPr>
          <a:xfrm>
            <a:off x="254025" y="1620000"/>
            <a:ext cx="11664000" cy="4185264"/>
          </a:xfrm>
        </p:spPr>
        <p:txBody>
          <a:bodyPr/>
          <a:lstStyle>
            <a:lvl7pPr>
              <a:buAutoNum type="arabicPeriod"/>
              <a:defRPr/>
            </a:lvl7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p:txBody>
      </p:sp>
      <p:sp>
        <p:nvSpPr>
          <p:cNvPr id="7" name="Content Placeholder 3">
            <a:extLst>
              <a:ext uri="{FF2B5EF4-FFF2-40B4-BE49-F238E27FC236}">
                <a16:creationId xmlns:a16="http://schemas.microsoft.com/office/drawing/2014/main" id="{CA6D48ED-2E42-654F-AD00-64716444A981}"/>
              </a:ext>
            </a:extLst>
          </p:cNvPr>
          <p:cNvSpPr>
            <a:spLocks noGrp="1"/>
          </p:cNvSpPr>
          <p:nvPr>
            <p:ph sz="half" idx="14" hasCustomPrompt="1"/>
          </p:nvPr>
        </p:nvSpPr>
        <p:spPr>
          <a:xfrm>
            <a:off x="254025" y="6095922"/>
            <a:ext cx="11664000" cy="360040"/>
          </a:xfrm>
          <a:noFill/>
        </p:spPr>
        <p:txBody>
          <a:bodyPr wrap="square" lIns="0" tIns="0" rIns="0" bIns="0" anchor="b">
            <a:noAutofit/>
          </a:bodyPr>
          <a:lstStyle>
            <a:lvl1pPr>
              <a:lnSpc>
                <a:spcPts val="750"/>
              </a:lnSpc>
              <a:defRPr sz="800" b="0" cap="none"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defTabSz="2340000">
              <a:defRPr>
                <a:solidFill>
                  <a:schemeClr val="bg1"/>
                </a:solidFill>
              </a:defRPr>
            </a:lvl5pPr>
          </a:lstStyle>
          <a:p>
            <a:pPr lvl="0"/>
            <a:r>
              <a:rPr lang="en-GB"/>
              <a:t>Click to edit notes and sources</a:t>
            </a:r>
          </a:p>
        </p:txBody>
      </p:sp>
      <p:sp>
        <p:nvSpPr>
          <p:cNvPr id="8" name="Text Placeholder 9">
            <a:extLst>
              <a:ext uri="{FF2B5EF4-FFF2-40B4-BE49-F238E27FC236}">
                <a16:creationId xmlns:a16="http://schemas.microsoft.com/office/drawing/2014/main" id="{C54DDD7B-72DC-3445-B355-FFBC01196BD7}"/>
              </a:ext>
            </a:extLst>
          </p:cNvPr>
          <p:cNvSpPr>
            <a:spLocks noGrp="1"/>
          </p:cNvSpPr>
          <p:nvPr>
            <p:ph type="body" sz="quarter" idx="24" hasCustomPrompt="1"/>
          </p:nvPr>
        </p:nvSpPr>
        <p:spPr>
          <a:xfrm>
            <a:off x="254025" y="1188086"/>
            <a:ext cx="11664000" cy="274955"/>
          </a:xfrm>
        </p:spPr>
        <p:txBody>
          <a:bodyPr/>
          <a:lstStyle>
            <a:lvl1pPr>
              <a:defRPr sz="1200" b="0">
                <a:solidFill>
                  <a:schemeClr val="tx1"/>
                </a:solidFill>
              </a:defRPr>
            </a:lvl1pPr>
          </a:lstStyle>
          <a:p>
            <a:pPr lvl="0"/>
            <a:r>
              <a:rPr lang="en-GB"/>
              <a:t>Click to edit slide title</a:t>
            </a:r>
          </a:p>
        </p:txBody>
      </p:sp>
      <p:sp>
        <p:nvSpPr>
          <p:cNvPr id="5" name="Title 4">
            <a:extLst>
              <a:ext uri="{FF2B5EF4-FFF2-40B4-BE49-F238E27FC236}">
                <a16:creationId xmlns:a16="http://schemas.microsoft.com/office/drawing/2014/main" id="{D233B390-609B-8446-908A-4BD6831591D0}"/>
              </a:ext>
            </a:extLst>
          </p:cNvPr>
          <p:cNvSpPr>
            <a:spLocks noGrp="1"/>
          </p:cNvSpPr>
          <p:nvPr>
            <p:ph type="title" hasCustomPrompt="1"/>
          </p:nvPr>
        </p:nvSpPr>
        <p:spPr>
          <a:xfrm>
            <a:off x="254026" y="548681"/>
            <a:ext cx="11668719" cy="546303"/>
          </a:xfrm>
        </p:spPr>
        <p:txBody>
          <a:bodyPr/>
          <a:lstStyle>
            <a:lvl1pPr>
              <a:defRPr/>
            </a:lvl1pPr>
          </a:lstStyle>
          <a:p>
            <a:r>
              <a:rPr lang="en-GB"/>
              <a:t>Click to edit tag</a:t>
            </a:r>
            <a:br>
              <a:rPr lang="en-GB"/>
            </a:br>
            <a:endParaRPr lang="en-GB"/>
          </a:p>
        </p:txBody>
      </p:sp>
    </p:spTree>
    <p:extLst>
      <p:ext uri="{BB962C8B-B14F-4D97-AF65-F5344CB8AC3E}">
        <p14:creationId xmlns:p14="http://schemas.microsoft.com/office/powerpoint/2010/main" val="35716449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tandard w/o text box">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0E49FE47-BC45-4A0C-8F22-DD07BEC42E1B}"/>
              </a:ext>
            </a:extLst>
          </p:cNvPr>
          <p:cNvGraphicFramePr>
            <a:graphicFrameLocks noChangeAspect="1"/>
          </p:cNvGraphicFramePr>
          <p:nvPr userDrawn="1">
            <p:custDataLst>
              <p:tags r:id="rId1"/>
            </p:custDataLst>
            <p:extLst>
              <p:ext uri="{D42A27DB-BD31-4B8C-83A1-F6EECF244321}">
                <p14:modId xmlns:p14="http://schemas.microsoft.com/office/powerpoint/2010/main" val="2605810648"/>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10" name="Object 9" hidden="1">
                        <a:extLst>
                          <a:ext uri="{FF2B5EF4-FFF2-40B4-BE49-F238E27FC236}">
                            <a16:creationId xmlns:a16="http://schemas.microsoft.com/office/drawing/2014/main" id="{0E49FE47-BC45-4A0C-8F22-DD07BEC42E1B}"/>
                          </a:ext>
                        </a:extLst>
                      </p:cNvPr>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3FCCEA8D-ECBC-4AFA-8B51-2F742F01FC11}"/>
              </a:ext>
            </a:extLst>
          </p:cNvPr>
          <p:cNvSpPr/>
          <p:nvPr userDrawn="1">
            <p:custDataLst>
              <p:tags r:id="rId2"/>
            </p:custDataLst>
          </p:nvPr>
        </p:nvSpPr>
        <p:spPr>
          <a:xfrm>
            <a:off x="0" y="0"/>
            <a:ext cx="211667" cy="158750"/>
          </a:xfrm>
          <a:prstGeom prst="rect">
            <a:avLst/>
          </a:prstGeom>
          <a:noFill/>
          <a:ln w="12700">
            <a:solidFill>
              <a:schemeClr val="accent6"/>
            </a:solid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eaLnBrk="1">
              <a:lnSpc>
                <a:spcPts val="2200"/>
              </a:lnSpc>
              <a:spcBef>
                <a:spcPct val="0"/>
              </a:spcBef>
              <a:spcAft>
                <a:spcPct val="0"/>
              </a:spcAft>
            </a:pPr>
            <a:endParaRPr lang="en-GB" sz="1800" b="1" i="0" baseline="0">
              <a:latin typeface="Arial" panose="020B0604020202020204" pitchFamily="34" charset="0"/>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36F3CE90-E56B-844E-99DD-2566DB3DFD5A}"/>
              </a:ext>
            </a:extLst>
          </p:cNvPr>
          <p:cNvSpPr>
            <a:spLocks noGrp="1"/>
          </p:cNvSpPr>
          <p:nvPr>
            <p:ph type="title" hasCustomPrompt="1"/>
          </p:nvPr>
        </p:nvSpPr>
        <p:spPr/>
        <p:txBody>
          <a:bodyPr/>
          <a:lstStyle>
            <a:lvl1pPr>
              <a:defRPr/>
            </a:lvl1pPr>
          </a:lstStyle>
          <a:p>
            <a:r>
              <a:rPr lang="en-GB"/>
              <a:t>Click to edit tag</a:t>
            </a:r>
            <a:br>
              <a:rPr lang="en-GB"/>
            </a:br>
            <a:endParaRPr lang="en-GB"/>
          </a:p>
        </p:txBody>
      </p:sp>
      <p:sp>
        <p:nvSpPr>
          <p:cNvPr id="3" name="Slide Number Placeholder 2">
            <a:extLst>
              <a:ext uri="{FF2B5EF4-FFF2-40B4-BE49-F238E27FC236}">
                <a16:creationId xmlns:a16="http://schemas.microsoft.com/office/drawing/2014/main" id="{4FACAC9F-7612-2D46-A287-43A3B6BD0237}"/>
              </a:ext>
            </a:extLst>
          </p:cNvPr>
          <p:cNvSpPr>
            <a:spLocks noGrp="1"/>
          </p:cNvSpPr>
          <p:nvPr>
            <p:ph type="sldNum" sz="quarter" idx="10"/>
          </p:nvPr>
        </p:nvSpPr>
        <p:spPr/>
        <p:txBody>
          <a:bodyPr/>
          <a:lstStyle/>
          <a:p>
            <a:fld id="{051EB697-574B-2B48-BF26-595FB7A31B03}" type="slidenum">
              <a:rPr lang="en-GB" smtClean="0"/>
              <a:pPr/>
              <a:t>‹#›</a:t>
            </a:fld>
            <a:endParaRPr lang="en-GB"/>
          </a:p>
        </p:txBody>
      </p:sp>
      <p:sp>
        <p:nvSpPr>
          <p:cNvPr id="4" name="Footer Placeholder 3">
            <a:extLst>
              <a:ext uri="{FF2B5EF4-FFF2-40B4-BE49-F238E27FC236}">
                <a16:creationId xmlns:a16="http://schemas.microsoft.com/office/drawing/2014/main" id="{D90CAEB6-3FAB-F147-ADBF-C51BA702FFD4}"/>
              </a:ext>
            </a:extLst>
          </p:cNvPr>
          <p:cNvSpPr>
            <a:spLocks noGrp="1"/>
          </p:cNvSpPr>
          <p:nvPr>
            <p:ph type="ftr" sz="quarter" idx="11"/>
          </p:nvPr>
        </p:nvSpPr>
        <p:spPr/>
        <p:txBody>
          <a:bodyPr/>
          <a:lstStyle/>
          <a:p>
            <a:r>
              <a:rPr lang="en-GB"/>
              <a:t>© Plural Strategy Group 2023</a:t>
            </a:r>
          </a:p>
        </p:txBody>
      </p:sp>
      <p:sp>
        <p:nvSpPr>
          <p:cNvPr id="7" name="Text Placeholder 9">
            <a:extLst>
              <a:ext uri="{FF2B5EF4-FFF2-40B4-BE49-F238E27FC236}">
                <a16:creationId xmlns:a16="http://schemas.microsoft.com/office/drawing/2014/main" id="{6FC630F6-5C55-F547-838E-C1B665BAF348}"/>
              </a:ext>
            </a:extLst>
          </p:cNvPr>
          <p:cNvSpPr>
            <a:spLocks noGrp="1"/>
          </p:cNvSpPr>
          <p:nvPr>
            <p:ph type="body" sz="quarter" idx="24" hasCustomPrompt="1"/>
          </p:nvPr>
        </p:nvSpPr>
        <p:spPr>
          <a:xfrm>
            <a:off x="254025" y="1188086"/>
            <a:ext cx="11664000" cy="274955"/>
          </a:xfrm>
        </p:spPr>
        <p:txBody>
          <a:bodyPr/>
          <a:lstStyle>
            <a:lvl1pPr>
              <a:defRPr sz="1200" b="0">
                <a:solidFill>
                  <a:schemeClr val="tx1"/>
                </a:solidFill>
              </a:defRPr>
            </a:lvl1pPr>
          </a:lstStyle>
          <a:p>
            <a:pPr lvl="0"/>
            <a:r>
              <a:rPr lang="en-GB"/>
              <a:t>Click to edit slide title</a:t>
            </a:r>
          </a:p>
        </p:txBody>
      </p:sp>
      <p:sp>
        <p:nvSpPr>
          <p:cNvPr id="11" name="Content Placeholder 3">
            <a:extLst>
              <a:ext uri="{FF2B5EF4-FFF2-40B4-BE49-F238E27FC236}">
                <a16:creationId xmlns:a16="http://schemas.microsoft.com/office/drawing/2014/main" id="{9F4889E5-623C-4644-A437-2A59383DFEF0}"/>
              </a:ext>
            </a:extLst>
          </p:cNvPr>
          <p:cNvSpPr>
            <a:spLocks noGrp="1"/>
          </p:cNvSpPr>
          <p:nvPr>
            <p:ph sz="half" idx="14" hasCustomPrompt="1"/>
          </p:nvPr>
        </p:nvSpPr>
        <p:spPr>
          <a:xfrm>
            <a:off x="254025" y="6095922"/>
            <a:ext cx="11664000" cy="360040"/>
          </a:xfrm>
          <a:noFill/>
        </p:spPr>
        <p:txBody>
          <a:bodyPr wrap="square" lIns="0" tIns="0" rIns="0" bIns="0" anchor="b">
            <a:noAutofit/>
          </a:bodyPr>
          <a:lstStyle>
            <a:lvl1pPr>
              <a:lnSpc>
                <a:spcPts val="750"/>
              </a:lnSpc>
              <a:defRPr sz="800" b="0" cap="none"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defTabSz="2340000">
              <a:defRPr>
                <a:solidFill>
                  <a:schemeClr val="bg1"/>
                </a:solidFill>
              </a:defRPr>
            </a:lvl5pPr>
          </a:lstStyle>
          <a:p>
            <a:pPr lvl="0"/>
            <a:r>
              <a:rPr lang="en-GB"/>
              <a:t>Click to edit notes and sources</a:t>
            </a:r>
          </a:p>
        </p:txBody>
      </p:sp>
    </p:spTree>
    <p:extLst>
      <p:ext uri="{BB962C8B-B14F-4D97-AF65-F5344CB8AC3E}">
        <p14:creationId xmlns:p14="http://schemas.microsoft.com/office/powerpoint/2010/main" val="18238726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tandard w/ 1/3 text column">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DF30059F-3BEF-44EF-AD65-CEDE685FD4F0}"/>
              </a:ext>
            </a:extLst>
          </p:cNvPr>
          <p:cNvGraphicFramePr>
            <a:graphicFrameLocks noChangeAspect="1"/>
          </p:cNvGraphicFramePr>
          <p:nvPr userDrawn="1">
            <p:custDataLst>
              <p:tags r:id="rId1"/>
            </p:custDataLst>
            <p:extLst>
              <p:ext uri="{D42A27DB-BD31-4B8C-83A1-F6EECF244321}">
                <p14:modId xmlns:p14="http://schemas.microsoft.com/office/powerpoint/2010/main" val="2412120396"/>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14" name="Object 13" hidden="1">
                        <a:extLst>
                          <a:ext uri="{FF2B5EF4-FFF2-40B4-BE49-F238E27FC236}">
                            <a16:creationId xmlns:a16="http://schemas.microsoft.com/office/drawing/2014/main" id="{DF30059F-3BEF-44EF-AD65-CEDE685FD4F0}"/>
                          </a:ext>
                        </a:extLst>
                      </p:cNvPr>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13" name="Rectangle 12" hidden="1">
            <a:extLst>
              <a:ext uri="{FF2B5EF4-FFF2-40B4-BE49-F238E27FC236}">
                <a16:creationId xmlns:a16="http://schemas.microsoft.com/office/drawing/2014/main" id="{093AC4D3-C770-40D2-8245-6ACDD2A6101D}"/>
              </a:ext>
            </a:extLst>
          </p:cNvPr>
          <p:cNvSpPr/>
          <p:nvPr userDrawn="1">
            <p:custDataLst>
              <p:tags r:id="rId2"/>
            </p:custDataLst>
          </p:nvPr>
        </p:nvSpPr>
        <p:spPr>
          <a:xfrm>
            <a:off x="0" y="0"/>
            <a:ext cx="211667" cy="158750"/>
          </a:xfrm>
          <a:prstGeom prst="rect">
            <a:avLst/>
          </a:prstGeom>
          <a:noFill/>
          <a:ln w="12700">
            <a:solidFill>
              <a:schemeClr val="accent6"/>
            </a:solid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eaLnBrk="1">
              <a:lnSpc>
                <a:spcPts val="2200"/>
              </a:lnSpc>
              <a:spcBef>
                <a:spcPct val="0"/>
              </a:spcBef>
              <a:spcAft>
                <a:spcPct val="0"/>
              </a:spcAft>
            </a:pPr>
            <a:endParaRPr lang="en-GB" sz="1800" b="1" i="0" baseline="0">
              <a:latin typeface="Arial" panose="020B0604020202020204" pitchFamily="34" charset="0"/>
              <a:cs typeface="Arial" panose="020B0604020202020204" pitchFamily="34" charset="0"/>
              <a:sym typeface="Arial" panose="020B0604020202020204" pitchFamily="34" charset="0"/>
            </a:endParaRPr>
          </a:p>
        </p:txBody>
      </p:sp>
      <p:sp>
        <p:nvSpPr>
          <p:cNvPr id="3" name="Slide Number Placeholder 2">
            <a:extLst>
              <a:ext uri="{FF2B5EF4-FFF2-40B4-BE49-F238E27FC236}">
                <a16:creationId xmlns:a16="http://schemas.microsoft.com/office/drawing/2014/main" id="{32844136-4F06-7044-82DE-8B3FA7DFBB1A}"/>
              </a:ext>
            </a:extLst>
          </p:cNvPr>
          <p:cNvSpPr>
            <a:spLocks noGrp="1"/>
          </p:cNvSpPr>
          <p:nvPr>
            <p:ph type="sldNum" sz="quarter" idx="10"/>
          </p:nvPr>
        </p:nvSpPr>
        <p:spPr/>
        <p:txBody>
          <a:bodyPr/>
          <a:lstStyle/>
          <a:p>
            <a:fld id="{051EB697-574B-2B48-BF26-595FB7A31B03}" type="slidenum">
              <a:rPr lang="en-GB" smtClean="0"/>
              <a:pPr/>
              <a:t>‹#›</a:t>
            </a:fld>
            <a:endParaRPr lang="en-GB"/>
          </a:p>
        </p:txBody>
      </p:sp>
      <p:sp>
        <p:nvSpPr>
          <p:cNvPr id="4" name="Footer Placeholder 3">
            <a:extLst>
              <a:ext uri="{FF2B5EF4-FFF2-40B4-BE49-F238E27FC236}">
                <a16:creationId xmlns:a16="http://schemas.microsoft.com/office/drawing/2014/main" id="{912D1E76-0FFD-4C4E-970E-F40B38C86B26}"/>
              </a:ext>
            </a:extLst>
          </p:cNvPr>
          <p:cNvSpPr>
            <a:spLocks noGrp="1"/>
          </p:cNvSpPr>
          <p:nvPr>
            <p:ph type="ftr" sz="quarter" idx="11"/>
          </p:nvPr>
        </p:nvSpPr>
        <p:spPr/>
        <p:txBody>
          <a:bodyPr/>
          <a:lstStyle/>
          <a:p>
            <a:r>
              <a:rPr lang="en-GB"/>
              <a:t>© Plural Strategy Group 2023</a:t>
            </a:r>
          </a:p>
        </p:txBody>
      </p:sp>
      <p:sp>
        <p:nvSpPr>
          <p:cNvPr id="10" name="Text Placeholder 5">
            <a:extLst>
              <a:ext uri="{FF2B5EF4-FFF2-40B4-BE49-F238E27FC236}">
                <a16:creationId xmlns:a16="http://schemas.microsoft.com/office/drawing/2014/main" id="{222D66D6-27DF-7A49-9808-49667332EBFA}"/>
              </a:ext>
            </a:extLst>
          </p:cNvPr>
          <p:cNvSpPr>
            <a:spLocks noGrp="1"/>
          </p:cNvSpPr>
          <p:nvPr>
            <p:ph type="body" sz="quarter" idx="16"/>
          </p:nvPr>
        </p:nvSpPr>
        <p:spPr>
          <a:xfrm>
            <a:off x="8183104" y="1933731"/>
            <a:ext cx="3740259" cy="3871533"/>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p:txBody>
      </p:sp>
      <p:sp>
        <p:nvSpPr>
          <p:cNvPr id="5" name="Title 4">
            <a:extLst>
              <a:ext uri="{FF2B5EF4-FFF2-40B4-BE49-F238E27FC236}">
                <a16:creationId xmlns:a16="http://schemas.microsoft.com/office/drawing/2014/main" id="{9FD5CAAA-C774-F044-AD4E-7616083CFDE3}"/>
              </a:ext>
            </a:extLst>
          </p:cNvPr>
          <p:cNvSpPr>
            <a:spLocks noGrp="1"/>
          </p:cNvSpPr>
          <p:nvPr>
            <p:ph type="title" hasCustomPrompt="1"/>
          </p:nvPr>
        </p:nvSpPr>
        <p:spPr>
          <a:xfrm>
            <a:off x="254026" y="548681"/>
            <a:ext cx="11668719" cy="546303"/>
          </a:xfrm>
        </p:spPr>
        <p:txBody>
          <a:bodyPr/>
          <a:lstStyle>
            <a:lvl1pPr>
              <a:defRPr/>
            </a:lvl1pPr>
          </a:lstStyle>
          <a:p>
            <a:r>
              <a:rPr lang="en-GB"/>
              <a:t>Click to edit tag</a:t>
            </a:r>
            <a:br>
              <a:rPr lang="en-GB"/>
            </a:br>
            <a:endParaRPr lang="en-GB"/>
          </a:p>
        </p:txBody>
      </p:sp>
      <p:sp>
        <p:nvSpPr>
          <p:cNvPr id="11" name="Text Placeholder 9">
            <a:extLst>
              <a:ext uri="{FF2B5EF4-FFF2-40B4-BE49-F238E27FC236}">
                <a16:creationId xmlns:a16="http://schemas.microsoft.com/office/drawing/2014/main" id="{C05F2512-3B61-FE40-84F3-3CEE8F1487C4}"/>
              </a:ext>
            </a:extLst>
          </p:cNvPr>
          <p:cNvSpPr>
            <a:spLocks noGrp="1"/>
          </p:cNvSpPr>
          <p:nvPr>
            <p:ph type="body" sz="quarter" idx="24" hasCustomPrompt="1"/>
          </p:nvPr>
        </p:nvSpPr>
        <p:spPr>
          <a:xfrm>
            <a:off x="254025" y="1188086"/>
            <a:ext cx="11664000" cy="274955"/>
          </a:xfrm>
        </p:spPr>
        <p:txBody>
          <a:bodyPr/>
          <a:lstStyle>
            <a:lvl1pPr>
              <a:defRPr sz="1200" b="0">
                <a:solidFill>
                  <a:schemeClr val="tx1"/>
                </a:solidFill>
              </a:defRPr>
            </a:lvl1pPr>
          </a:lstStyle>
          <a:p>
            <a:pPr lvl="0"/>
            <a:r>
              <a:rPr lang="en-GB"/>
              <a:t>Click to edit slide title</a:t>
            </a:r>
          </a:p>
        </p:txBody>
      </p:sp>
      <p:sp>
        <p:nvSpPr>
          <p:cNvPr id="12" name="Content Placeholder 3">
            <a:extLst>
              <a:ext uri="{FF2B5EF4-FFF2-40B4-BE49-F238E27FC236}">
                <a16:creationId xmlns:a16="http://schemas.microsoft.com/office/drawing/2014/main" id="{28E5A893-9BAB-4288-B776-6D7C5B5FC15B}"/>
              </a:ext>
            </a:extLst>
          </p:cNvPr>
          <p:cNvSpPr>
            <a:spLocks noGrp="1"/>
          </p:cNvSpPr>
          <p:nvPr>
            <p:ph sz="half" idx="14" hasCustomPrompt="1"/>
          </p:nvPr>
        </p:nvSpPr>
        <p:spPr>
          <a:xfrm>
            <a:off x="254025" y="6095922"/>
            <a:ext cx="11664000" cy="360040"/>
          </a:xfrm>
          <a:noFill/>
        </p:spPr>
        <p:txBody>
          <a:bodyPr wrap="square" lIns="0" tIns="0" rIns="0" bIns="0" anchor="b">
            <a:noAutofit/>
          </a:bodyPr>
          <a:lstStyle>
            <a:lvl1pPr>
              <a:lnSpc>
                <a:spcPts val="750"/>
              </a:lnSpc>
              <a:defRPr sz="800" b="0" cap="none"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defTabSz="2340000">
              <a:defRPr>
                <a:solidFill>
                  <a:schemeClr val="bg1"/>
                </a:solidFill>
              </a:defRPr>
            </a:lvl5pPr>
          </a:lstStyle>
          <a:p>
            <a:pPr lvl="0"/>
            <a:r>
              <a:rPr lang="en-GB"/>
              <a:t>Click to edit notes and sources</a:t>
            </a:r>
          </a:p>
        </p:txBody>
      </p:sp>
    </p:spTree>
    <p:extLst>
      <p:ext uri="{BB962C8B-B14F-4D97-AF65-F5344CB8AC3E}">
        <p14:creationId xmlns:p14="http://schemas.microsoft.com/office/powerpoint/2010/main" val="201134374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ver Slide + Partners logo">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4E31630-2798-4F25-9075-5B6C5780AF7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92" y="333"/>
            <a:ext cx="12190815" cy="6857333"/>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CB969462-EBF6-4249-AEB5-9F8CE257BAEC}"/>
                  </a:ext>
                </a:extLst>
              </p14:cNvPr>
              <p14:cNvContentPartPr/>
              <p14:nvPr userDrawn="1"/>
            </p14:nvContentPartPr>
            <p14:xfrm>
              <a:off x="1523685" y="3971835"/>
              <a:ext cx="360" cy="9720"/>
            </p14:xfrm>
          </p:contentPart>
        </mc:Choice>
        <mc:Fallback xmlns="">
          <p:pic>
            <p:nvPicPr>
              <p:cNvPr id="8" name="Ink 7">
                <a:extLst>
                  <a:ext uri="{FF2B5EF4-FFF2-40B4-BE49-F238E27FC236}">
                    <a16:creationId xmlns:a16="http://schemas.microsoft.com/office/drawing/2014/main" id="{CB969462-EBF6-4249-AEB5-9F8CE257BAEC}"/>
                  </a:ext>
                </a:extLst>
              </p:cNvPr>
              <p:cNvPicPr/>
              <p:nvPr/>
            </p:nvPicPr>
            <p:blipFill>
              <a:blip r:embed="rId5"/>
              <a:stretch>
                <a:fillRect/>
              </a:stretch>
            </p:blipFill>
            <p:spPr>
              <a:xfrm>
                <a:off x="1514685" y="3963156"/>
                <a:ext cx="18000" cy="2673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98DC3C57-CC39-4735-B44C-1C0213439396}"/>
                  </a:ext>
                </a:extLst>
              </p14:cNvPr>
              <p14:cNvContentPartPr/>
              <p14:nvPr userDrawn="1"/>
            </p14:nvContentPartPr>
            <p14:xfrm>
              <a:off x="-509006" y="1707738"/>
              <a:ext cx="360" cy="360"/>
            </p14:xfrm>
          </p:contentPart>
        </mc:Choice>
        <mc:Fallback xmlns="">
          <p:pic>
            <p:nvPicPr>
              <p:cNvPr id="5" name="Ink 4">
                <a:extLst>
                  <a:ext uri="{FF2B5EF4-FFF2-40B4-BE49-F238E27FC236}">
                    <a16:creationId xmlns:a16="http://schemas.microsoft.com/office/drawing/2014/main" id="{98DC3C57-CC39-4735-B44C-1C0213439396}"/>
                  </a:ext>
                </a:extLst>
              </p:cNvPr>
              <p:cNvPicPr/>
              <p:nvPr/>
            </p:nvPicPr>
            <p:blipFill>
              <a:blip r:embed="rId7"/>
              <a:stretch>
                <a:fillRect/>
              </a:stretch>
            </p:blipFill>
            <p:spPr>
              <a:xfrm>
                <a:off x="-518366" y="1698378"/>
                <a:ext cx="19080" cy="19080"/>
              </a:xfrm>
              <a:prstGeom prst="rect">
                <a:avLst/>
              </a:prstGeom>
            </p:spPr>
          </p:pic>
        </mc:Fallback>
      </mc:AlternateContent>
      <p:sp>
        <p:nvSpPr>
          <p:cNvPr id="9" name="Picture Placeholder 8">
            <a:extLst>
              <a:ext uri="{FF2B5EF4-FFF2-40B4-BE49-F238E27FC236}">
                <a16:creationId xmlns:a16="http://schemas.microsoft.com/office/drawing/2014/main" id="{A70B3878-FFCD-4C8F-8A8C-D8C041AE6C05}"/>
              </a:ext>
            </a:extLst>
          </p:cNvPr>
          <p:cNvSpPr>
            <a:spLocks noGrp="1"/>
          </p:cNvSpPr>
          <p:nvPr>
            <p:ph type="pic" sz="quarter" idx="10" hasCustomPrompt="1"/>
          </p:nvPr>
        </p:nvSpPr>
        <p:spPr>
          <a:xfrm>
            <a:off x="5444838" y="5005418"/>
            <a:ext cx="2162462" cy="1101414"/>
          </a:xfrm>
          <a:prstGeom prst="rect">
            <a:avLst/>
          </a:prstGeom>
        </p:spPr>
        <p:txBody>
          <a:bodyPr anchor="ctr"/>
          <a:lstStyle>
            <a:lvl1pPr marL="0" indent="0" algn="ctr">
              <a:buNone/>
              <a:defRPr sz="2000">
                <a:solidFill>
                  <a:schemeClr val="bg1"/>
                </a:solidFill>
              </a:defRPr>
            </a:lvl1pPr>
          </a:lstStyle>
          <a:p>
            <a:r>
              <a:rPr lang="en-US"/>
              <a:t>Click to add logo</a:t>
            </a:r>
          </a:p>
        </p:txBody>
      </p:sp>
      <p:sp>
        <p:nvSpPr>
          <p:cNvPr id="6" name="TextBox 5">
            <a:extLst>
              <a:ext uri="{FF2B5EF4-FFF2-40B4-BE49-F238E27FC236}">
                <a16:creationId xmlns:a16="http://schemas.microsoft.com/office/drawing/2014/main" id="{9B366D21-042A-4FBC-8EAC-8FBA64E648BC}"/>
              </a:ext>
            </a:extLst>
          </p:cNvPr>
          <p:cNvSpPr txBox="1"/>
          <p:nvPr userDrawn="1"/>
        </p:nvSpPr>
        <p:spPr>
          <a:xfrm>
            <a:off x="6130" y="-1179398"/>
            <a:ext cx="1219199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Cover slide + Partners logo</a:t>
            </a:r>
          </a:p>
          <a:p>
            <a:pPr marL="342900" indent="-342900" algn="l" defTabSz="914400" rtl="0" eaLnBrk="1" latinLnBrk="0" hangingPunct="1">
              <a:buFont typeface="Arial" panose="020B0604020202020204" pitchFamily="34" charset="0"/>
              <a:buChar char="•"/>
            </a:pPr>
            <a:r>
              <a:rPr lang="en-GB" sz="2000">
                <a:solidFill>
                  <a:srgbClr val="5C5756"/>
                </a:solidFill>
              </a:rPr>
              <a:t>Insert partner </a:t>
            </a:r>
            <a:r>
              <a:rPr lang="en-GB" sz="2000" kern="1200">
                <a:solidFill>
                  <a:srgbClr val="5C5756"/>
                </a:solidFill>
                <a:latin typeface="+mn-lt"/>
                <a:ea typeface="+mn-ea"/>
                <a:cs typeface="+mn-cs"/>
              </a:rPr>
              <a:t>logo using the placeholder box in the bottom right corner.</a:t>
            </a:r>
          </a:p>
        </p:txBody>
      </p:sp>
      <p:sp>
        <p:nvSpPr>
          <p:cNvPr id="20" name="Subtitle 2">
            <a:extLst>
              <a:ext uri="{FF2B5EF4-FFF2-40B4-BE49-F238E27FC236}">
                <a16:creationId xmlns:a16="http://schemas.microsoft.com/office/drawing/2014/main" id="{5777AE5F-2E00-43AE-A73A-25F8297AF961}"/>
              </a:ext>
            </a:extLst>
          </p:cNvPr>
          <p:cNvSpPr>
            <a:spLocks noGrp="1"/>
          </p:cNvSpPr>
          <p:nvPr>
            <p:ph type="subTitle" idx="1" hasCustomPrompt="1"/>
          </p:nvPr>
        </p:nvSpPr>
        <p:spPr>
          <a:xfrm>
            <a:off x="599908" y="4658960"/>
            <a:ext cx="4513222" cy="1440000"/>
          </a:xfrm>
          <a:prstGeom prst="rect">
            <a:avLst/>
          </a:prstGeom>
        </p:spPr>
        <p:txBody>
          <a:bodyPr/>
          <a:lstStyle>
            <a:lvl1pPr marL="0" indent="0" algn="l">
              <a:lnSpc>
                <a:spcPct val="100000"/>
              </a:lnSpc>
              <a:spcBef>
                <a:spcPts val="0"/>
              </a:spcBef>
              <a:spcAft>
                <a:spcPts val="600"/>
              </a:spcAft>
              <a:buNone/>
              <a:defRPr sz="2400" baseline="0">
                <a:solidFill>
                  <a:schemeClr val="bg1"/>
                </a:solidFill>
                <a:latin typeface="Nunito Sans Blac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subtitle</a:t>
            </a:r>
          </a:p>
        </p:txBody>
      </p:sp>
      <p:sp>
        <p:nvSpPr>
          <p:cNvPr id="21" name="Text Placeholder 4">
            <a:extLst>
              <a:ext uri="{FF2B5EF4-FFF2-40B4-BE49-F238E27FC236}">
                <a16:creationId xmlns:a16="http://schemas.microsoft.com/office/drawing/2014/main" id="{CF00709F-D327-4D1B-A3B0-3541367CBDB0}"/>
              </a:ext>
            </a:extLst>
          </p:cNvPr>
          <p:cNvSpPr>
            <a:spLocks noGrp="1"/>
          </p:cNvSpPr>
          <p:nvPr>
            <p:ph type="body" sz="quarter" idx="11" hasCustomPrompt="1"/>
          </p:nvPr>
        </p:nvSpPr>
        <p:spPr>
          <a:xfrm>
            <a:off x="1257313" y="6388332"/>
            <a:ext cx="3988996" cy="382858"/>
          </a:xfrm>
          <a:prstGeom prst="rect">
            <a:avLst/>
          </a:prstGeom>
        </p:spPr>
        <p:txBody>
          <a:bodyPr/>
          <a:lstStyle>
            <a:lvl1pPr>
              <a:buNone/>
              <a:defRPr sz="2000">
                <a:solidFill>
                  <a:schemeClr val="bg1"/>
                </a:solidFill>
              </a:defRPr>
            </a:lvl1pPr>
          </a:lstStyle>
          <a:p>
            <a:pPr lvl="0"/>
            <a:r>
              <a:rPr lang="en-US"/>
              <a:t>Click to add speaker name</a:t>
            </a:r>
          </a:p>
        </p:txBody>
      </p:sp>
      <p:sp>
        <p:nvSpPr>
          <p:cNvPr id="3" name="TextBox 2">
            <a:extLst>
              <a:ext uri="{FF2B5EF4-FFF2-40B4-BE49-F238E27FC236}">
                <a16:creationId xmlns:a16="http://schemas.microsoft.com/office/drawing/2014/main" id="{AF6295C2-B787-4C25-A747-08D7E50E24FC}"/>
              </a:ext>
            </a:extLst>
          </p:cNvPr>
          <p:cNvSpPr txBox="1"/>
          <p:nvPr userDrawn="1"/>
        </p:nvSpPr>
        <p:spPr>
          <a:xfrm>
            <a:off x="5113130" y="4580054"/>
            <a:ext cx="2738846" cy="338554"/>
          </a:xfrm>
          <a:prstGeom prst="rect">
            <a:avLst/>
          </a:prstGeom>
          <a:noFill/>
        </p:spPr>
        <p:txBody>
          <a:bodyPr wrap="square" rtlCol="0">
            <a:spAutoFit/>
          </a:bodyPr>
          <a:lstStyle/>
          <a:p>
            <a:pPr algn="ctr"/>
            <a:r>
              <a:rPr lang="en-US" sz="1600">
                <a:solidFill>
                  <a:schemeClr val="bg1"/>
                </a:solidFill>
              </a:rPr>
              <a:t>In partnership with</a:t>
            </a:r>
          </a:p>
        </p:txBody>
      </p:sp>
      <p:sp>
        <p:nvSpPr>
          <p:cNvPr id="22" name="TextBox 21">
            <a:extLst>
              <a:ext uri="{FF2B5EF4-FFF2-40B4-BE49-F238E27FC236}">
                <a16:creationId xmlns:a16="http://schemas.microsoft.com/office/drawing/2014/main" id="{26F9AFA1-C921-4975-B18B-BC74336008C9}"/>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solidFill>
                <a:effectLst/>
                <a:uLnTx/>
                <a:uFillTx/>
              </a:rPr>
              <a:t>© 2024 Wilmington PLC. All rights reserved.</a:t>
            </a:r>
          </a:p>
        </p:txBody>
      </p:sp>
      <p:sp>
        <p:nvSpPr>
          <p:cNvPr id="25" name="Title 1">
            <a:extLst>
              <a:ext uri="{FF2B5EF4-FFF2-40B4-BE49-F238E27FC236}">
                <a16:creationId xmlns:a16="http://schemas.microsoft.com/office/drawing/2014/main" id="{FE4C91A5-F5B5-4408-8E30-50B56E661928}"/>
              </a:ext>
            </a:extLst>
          </p:cNvPr>
          <p:cNvSpPr>
            <a:spLocks noGrp="1"/>
          </p:cNvSpPr>
          <p:nvPr>
            <p:ph type="ctrTitle" hasCustomPrompt="1"/>
          </p:nvPr>
        </p:nvSpPr>
        <p:spPr>
          <a:xfrm>
            <a:off x="599908" y="2037361"/>
            <a:ext cx="7583776" cy="2424158"/>
          </a:xfrm>
          <a:prstGeom prst="rect">
            <a:avLst/>
          </a:prstGeom>
        </p:spPr>
        <p:txBody>
          <a:bodyPr anchor="b"/>
          <a:lstStyle>
            <a:lvl1pPr algn="l" defTabSz="914400" rtl="0" eaLnBrk="1" latinLnBrk="0" hangingPunct="1">
              <a:lnSpc>
                <a:spcPct val="100000"/>
              </a:lnSpc>
              <a:spcBef>
                <a:spcPct val="0"/>
              </a:spcBef>
              <a:spcAft>
                <a:spcPts val="600"/>
              </a:spcAft>
              <a:buNone/>
              <a:defRPr lang="en-GB" b="0" dirty="0">
                <a:solidFill>
                  <a:schemeClr val="bg1"/>
                </a:solidFill>
              </a:defRPr>
            </a:lvl1pPr>
          </a:lstStyle>
          <a:p>
            <a:r>
              <a:rPr lang="en-GB"/>
              <a:t>Click to add title</a:t>
            </a:r>
          </a:p>
        </p:txBody>
      </p:sp>
      <p:pic>
        <p:nvPicPr>
          <p:cNvPr id="19" name="Picture 18" descr="Icon&#10;&#10;Description automatically generated">
            <a:extLst>
              <a:ext uri="{FF2B5EF4-FFF2-40B4-BE49-F238E27FC236}">
                <a16:creationId xmlns:a16="http://schemas.microsoft.com/office/drawing/2014/main" id="{F5F20940-4679-4969-B3C9-BBAE8D2515E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14578" y="6099384"/>
            <a:ext cx="637033" cy="640081"/>
          </a:xfrm>
          <a:prstGeom prst="rect">
            <a:avLst/>
          </a:prstGeom>
        </p:spPr>
      </p:pic>
      <p:pic>
        <p:nvPicPr>
          <p:cNvPr id="2" name="Picture 1">
            <a:extLst>
              <a:ext uri="{FF2B5EF4-FFF2-40B4-BE49-F238E27FC236}">
                <a16:creationId xmlns:a16="http://schemas.microsoft.com/office/drawing/2014/main" id="{8564393C-FD87-B9A0-23C3-28E4D2619DA1}"/>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153917" y="188135"/>
            <a:ext cx="3727487" cy="1061505"/>
          </a:xfrm>
          <a:prstGeom prst="rect">
            <a:avLst/>
          </a:prstGeom>
        </p:spPr>
      </p:pic>
    </p:spTree>
    <p:custDataLst>
      <p:tags r:id="rId1"/>
    </p:custDataLst>
    <p:extLst>
      <p:ext uri="{BB962C8B-B14F-4D97-AF65-F5344CB8AC3E}">
        <p14:creationId xmlns:p14="http://schemas.microsoft.com/office/powerpoint/2010/main" val="913150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animEffect transition="in" filter="fade">
                                      <p:cBhvr>
                                        <p:cTn id="11" dur="500"/>
                                        <p:tgtEl>
                                          <p:spTgt spid="21">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tmplLst>
          <p:tmpl lvl="1">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5" grpId="0"/>
    </p:bldLst>
  </p:timing>
  <p:extLst>
    <p:ext uri="{DCECCB84-F9BA-43D5-87BE-67443E8EF086}">
      <p15:sldGuideLst xmlns:p15="http://schemas.microsoft.com/office/powerpoint/2012/main">
        <p15:guide id="5" pos="432" userDrawn="1">
          <p15:clr>
            <a:srgbClr val="FBAE40"/>
          </p15:clr>
        </p15:guide>
        <p15:guide id="6" orient="horz" pos="4178"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tandard layout w/ divider">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8A9CD920-50C3-4167-9C5F-C13A6DFD4EBA}"/>
              </a:ext>
            </a:extLst>
          </p:cNvPr>
          <p:cNvGraphicFramePr>
            <a:graphicFrameLocks noChangeAspect="1"/>
          </p:cNvGraphicFramePr>
          <p:nvPr userDrawn="1">
            <p:custDataLst>
              <p:tags r:id="rId1"/>
            </p:custDataLst>
            <p:extLst>
              <p:ext uri="{D42A27DB-BD31-4B8C-83A1-F6EECF244321}">
                <p14:modId xmlns:p14="http://schemas.microsoft.com/office/powerpoint/2010/main" val="401708331"/>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9" name="Object 8" hidden="1">
                        <a:extLst>
                          <a:ext uri="{FF2B5EF4-FFF2-40B4-BE49-F238E27FC236}">
                            <a16:creationId xmlns:a16="http://schemas.microsoft.com/office/drawing/2014/main" id="{8A9CD920-50C3-4167-9C5F-C13A6DFD4EBA}"/>
                          </a:ext>
                        </a:extLst>
                      </p:cNvPr>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4B8B22D-3C79-4394-9925-1AD2876CD7FE}"/>
              </a:ext>
            </a:extLst>
          </p:cNvPr>
          <p:cNvSpPr/>
          <p:nvPr userDrawn="1">
            <p:custDataLst>
              <p:tags r:id="rId2"/>
            </p:custDataLst>
          </p:nvPr>
        </p:nvSpPr>
        <p:spPr>
          <a:xfrm>
            <a:off x="0" y="0"/>
            <a:ext cx="211667" cy="158750"/>
          </a:xfrm>
          <a:prstGeom prst="rect">
            <a:avLst/>
          </a:prstGeom>
          <a:noFill/>
          <a:ln w="12700">
            <a:solidFill>
              <a:schemeClr val="accent6"/>
            </a:solid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eaLnBrk="1">
              <a:lnSpc>
                <a:spcPts val="2200"/>
              </a:lnSpc>
              <a:spcBef>
                <a:spcPct val="0"/>
              </a:spcBef>
              <a:spcAft>
                <a:spcPct val="0"/>
              </a:spcAft>
            </a:pPr>
            <a:endParaRPr lang="en-GB" sz="1800" b="1" i="0" baseline="0">
              <a:latin typeface="Arial" panose="020B0604020202020204" pitchFamily="34" charset="0"/>
              <a:cs typeface="Arial" panose="020B0604020202020204" pitchFamily="34" charset="0"/>
              <a:sym typeface="Arial" panose="020B0604020202020204" pitchFamily="34" charset="0"/>
            </a:endParaRPr>
          </a:p>
        </p:txBody>
      </p:sp>
      <p:sp>
        <p:nvSpPr>
          <p:cNvPr id="3" name="Slide Number Placeholder 2">
            <a:extLst>
              <a:ext uri="{FF2B5EF4-FFF2-40B4-BE49-F238E27FC236}">
                <a16:creationId xmlns:a16="http://schemas.microsoft.com/office/drawing/2014/main" id="{32844136-4F06-7044-82DE-8B3FA7DFBB1A}"/>
              </a:ext>
            </a:extLst>
          </p:cNvPr>
          <p:cNvSpPr>
            <a:spLocks noGrp="1"/>
          </p:cNvSpPr>
          <p:nvPr>
            <p:ph type="sldNum" sz="quarter" idx="10"/>
          </p:nvPr>
        </p:nvSpPr>
        <p:spPr/>
        <p:txBody>
          <a:bodyPr/>
          <a:lstStyle/>
          <a:p>
            <a:fld id="{051EB697-574B-2B48-BF26-595FB7A31B03}" type="slidenum">
              <a:rPr lang="en-GB" smtClean="0"/>
              <a:pPr/>
              <a:t>‹#›</a:t>
            </a:fld>
            <a:endParaRPr lang="en-GB"/>
          </a:p>
        </p:txBody>
      </p:sp>
      <p:sp>
        <p:nvSpPr>
          <p:cNvPr id="4" name="Footer Placeholder 3">
            <a:extLst>
              <a:ext uri="{FF2B5EF4-FFF2-40B4-BE49-F238E27FC236}">
                <a16:creationId xmlns:a16="http://schemas.microsoft.com/office/drawing/2014/main" id="{912D1E76-0FFD-4C4E-970E-F40B38C86B26}"/>
              </a:ext>
            </a:extLst>
          </p:cNvPr>
          <p:cNvSpPr>
            <a:spLocks noGrp="1"/>
          </p:cNvSpPr>
          <p:nvPr>
            <p:ph type="ftr" sz="quarter" idx="11"/>
          </p:nvPr>
        </p:nvSpPr>
        <p:spPr/>
        <p:txBody>
          <a:bodyPr/>
          <a:lstStyle/>
          <a:p>
            <a:r>
              <a:rPr lang="en-GB"/>
              <a:t>© Plural Strategy Group 2023</a:t>
            </a:r>
          </a:p>
        </p:txBody>
      </p:sp>
      <p:sp>
        <p:nvSpPr>
          <p:cNvPr id="6" name="Text Placeholder 5">
            <a:extLst>
              <a:ext uri="{FF2B5EF4-FFF2-40B4-BE49-F238E27FC236}">
                <a16:creationId xmlns:a16="http://schemas.microsoft.com/office/drawing/2014/main" id="{42209093-DD07-E84A-AA94-073164295CF1}"/>
              </a:ext>
            </a:extLst>
          </p:cNvPr>
          <p:cNvSpPr>
            <a:spLocks noGrp="1"/>
          </p:cNvSpPr>
          <p:nvPr>
            <p:ph type="body" sz="quarter" idx="12"/>
          </p:nvPr>
        </p:nvSpPr>
        <p:spPr>
          <a:xfrm>
            <a:off x="254025" y="1620000"/>
            <a:ext cx="11664000" cy="4185264"/>
          </a:xfrm>
        </p:spPr>
        <p:txBody>
          <a:bodyPr/>
          <a:lstStyle>
            <a:lvl7pPr>
              <a:buAutoNum type="arabicPeriod"/>
              <a:defRPr/>
            </a:lvl7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p:txBody>
      </p:sp>
      <p:sp>
        <p:nvSpPr>
          <p:cNvPr id="7" name="Content Placeholder 3">
            <a:extLst>
              <a:ext uri="{FF2B5EF4-FFF2-40B4-BE49-F238E27FC236}">
                <a16:creationId xmlns:a16="http://schemas.microsoft.com/office/drawing/2014/main" id="{CA6D48ED-2E42-654F-AD00-64716444A981}"/>
              </a:ext>
            </a:extLst>
          </p:cNvPr>
          <p:cNvSpPr>
            <a:spLocks noGrp="1"/>
          </p:cNvSpPr>
          <p:nvPr>
            <p:ph sz="half" idx="14" hasCustomPrompt="1"/>
          </p:nvPr>
        </p:nvSpPr>
        <p:spPr>
          <a:xfrm>
            <a:off x="254025" y="6095922"/>
            <a:ext cx="11664000" cy="360040"/>
          </a:xfrm>
          <a:noFill/>
        </p:spPr>
        <p:txBody>
          <a:bodyPr wrap="square" lIns="0" tIns="0" rIns="0" bIns="0" anchor="b">
            <a:noAutofit/>
          </a:bodyPr>
          <a:lstStyle>
            <a:lvl1pPr>
              <a:lnSpc>
                <a:spcPts val="750"/>
              </a:lnSpc>
              <a:defRPr sz="800" b="0" cap="none"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defTabSz="2340000">
              <a:defRPr>
                <a:solidFill>
                  <a:schemeClr val="bg1"/>
                </a:solidFill>
              </a:defRPr>
            </a:lvl5pPr>
          </a:lstStyle>
          <a:p>
            <a:pPr lvl="0"/>
            <a:r>
              <a:rPr lang="en-GB"/>
              <a:t>Click to edit notes and sources</a:t>
            </a:r>
          </a:p>
        </p:txBody>
      </p:sp>
      <p:sp>
        <p:nvSpPr>
          <p:cNvPr id="8" name="Text Placeholder 9">
            <a:extLst>
              <a:ext uri="{FF2B5EF4-FFF2-40B4-BE49-F238E27FC236}">
                <a16:creationId xmlns:a16="http://schemas.microsoft.com/office/drawing/2014/main" id="{C54DDD7B-72DC-3445-B355-FFBC01196BD7}"/>
              </a:ext>
            </a:extLst>
          </p:cNvPr>
          <p:cNvSpPr>
            <a:spLocks noGrp="1"/>
          </p:cNvSpPr>
          <p:nvPr>
            <p:ph type="body" sz="quarter" idx="24" hasCustomPrompt="1"/>
          </p:nvPr>
        </p:nvSpPr>
        <p:spPr>
          <a:xfrm>
            <a:off x="254025" y="1188086"/>
            <a:ext cx="11664000" cy="274955"/>
          </a:xfrm>
        </p:spPr>
        <p:txBody>
          <a:bodyPr/>
          <a:lstStyle>
            <a:lvl1pPr>
              <a:defRPr sz="1200" b="0">
                <a:solidFill>
                  <a:schemeClr val="tx1"/>
                </a:solidFill>
              </a:defRPr>
            </a:lvl1pPr>
          </a:lstStyle>
          <a:p>
            <a:pPr lvl="0"/>
            <a:r>
              <a:rPr lang="en-GB"/>
              <a:t>Click to edit slide title</a:t>
            </a:r>
          </a:p>
        </p:txBody>
      </p:sp>
      <p:sp>
        <p:nvSpPr>
          <p:cNvPr id="5" name="Title 4">
            <a:extLst>
              <a:ext uri="{FF2B5EF4-FFF2-40B4-BE49-F238E27FC236}">
                <a16:creationId xmlns:a16="http://schemas.microsoft.com/office/drawing/2014/main" id="{D233B390-609B-8446-908A-4BD6831591D0}"/>
              </a:ext>
            </a:extLst>
          </p:cNvPr>
          <p:cNvSpPr>
            <a:spLocks noGrp="1"/>
          </p:cNvSpPr>
          <p:nvPr>
            <p:ph type="title" hasCustomPrompt="1"/>
          </p:nvPr>
        </p:nvSpPr>
        <p:spPr>
          <a:xfrm>
            <a:off x="254026" y="548681"/>
            <a:ext cx="11668719" cy="546303"/>
          </a:xfrm>
        </p:spPr>
        <p:txBody>
          <a:bodyPr vert="horz"/>
          <a:lstStyle>
            <a:lvl1pPr>
              <a:defRPr/>
            </a:lvl1pPr>
          </a:lstStyle>
          <a:p>
            <a:r>
              <a:rPr lang="en-GB"/>
              <a:t>Click to edit tag</a:t>
            </a:r>
            <a:br>
              <a:rPr lang="en-GB"/>
            </a:br>
            <a:endParaRPr lang="en-GB"/>
          </a:p>
        </p:txBody>
      </p:sp>
      <p:sp>
        <p:nvSpPr>
          <p:cNvPr id="11" name="Text Placeholder 10">
            <a:extLst>
              <a:ext uri="{FF2B5EF4-FFF2-40B4-BE49-F238E27FC236}">
                <a16:creationId xmlns:a16="http://schemas.microsoft.com/office/drawing/2014/main" id="{2CAC5085-2C54-C6BF-4CF2-17B91750DFEB}"/>
              </a:ext>
            </a:extLst>
          </p:cNvPr>
          <p:cNvSpPr>
            <a:spLocks noGrp="1"/>
          </p:cNvSpPr>
          <p:nvPr>
            <p:ph type="body" sz="quarter" idx="28" hasCustomPrompt="1"/>
          </p:nvPr>
        </p:nvSpPr>
        <p:spPr>
          <a:xfrm>
            <a:off x="159283" y="119462"/>
            <a:ext cx="384000" cy="288000"/>
          </a:xfrm>
          <a:prstGeom prst="ellipse">
            <a:avLst/>
          </a:pr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lgn="ctr">
              <a:defRPr sz="1200" b="1">
                <a:solidFill>
                  <a:schemeClr val="bg1"/>
                </a:solidFill>
              </a:defRPr>
            </a:lvl1pPr>
          </a:lstStyle>
          <a:p>
            <a:pPr lvl="0"/>
            <a:r>
              <a:rPr lang="en-GB"/>
              <a:t>#</a:t>
            </a:r>
          </a:p>
        </p:txBody>
      </p:sp>
      <p:sp>
        <p:nvSpPr>
          <p:cNvPr id="18" name="Text Placeholder 17">
            <a:extLst>
              <a:ext uri="{FF2B5EF4-FFF2-40B4-BE49-F238E27FC236}">
                <a16:creationId xmlns:a16="http://schemas.microsoft.com/office/drawing/2014/main" id="{5BEED5C1-22CA-BE8A-2994-63C610166673}"/>
              </a:ext>
            </a:extLst>
          </p:cNvPr>
          <p:cNvSpPr>
            <a:spLocks noGrp="1"/>
          </p:cNvSpPr>
          <p:nvPr>
            <p:ph type="body" sz="quarter" idx="29"/>
          </p:nvPr>
        </p:nvSpPr>
        <p:spPr>
          <a:xfrm>
            <a:off x="723415" y="127660"/>
            <a:ext cx="11199948" cy="271604"/>
          </a:xfrm>
        </p:spPr>
        <p:txBody>
          <a:bodyPr anchor="ctr"/>
          <a:lstStyle>
            <a:lvl1pPr>
              <a:defRPr sz="1050" b="1"/>
            </a:lvl1pPr>
          </a:lstStyle>
          <a:p>
            <a:pPr lvl="0"/>
            <a:endParaRPr lang="en-GB"/>
          </a:p>
        </p:txBody>
      </p:sp>
    </p:spTree>
    <p:extLst>
      <p:ext uri="{BB962C8B-B14F-4D97-AF65-F5344CB8AC3E}">
        <p14:creationId xmlns:p14="http://schemas.microsoft.com/office/powerpoint/2010/main" val="19847866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tandard w/o text box w/ divider">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8A9CD920-50C3-4167-9C5F-C13A6DFD4EBA}"/>
              </a:ext>
            </a:extLst>
          </p:cNvPr>
          <p:cNvGraphicFramePr>
            <a:graphicFrameLocks noChangeAspect="1"/>
          </p:cNvGraphicFramePr>
          <p:nvPr userDrawn="1">
            <p:custDataLst>
              <p:tags r:id="rId1"/>
            </p:custDataLst>
            <p:extLst>
              <p:ext uri="{D42A27DB-BD31-4B8C-83A1-F6EECF244321}">
                <p14:modId xmlns:p14="http://schemas.microsoft.com/office/powerpoint/2010/main" val="401708331"/>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9" name="Object 8" hidden="1">
                        <a:extLst>
                          <a:ext uri="{FF2B5EF4-FFF2-40B4-BE49-F238E27FC236}">
                            <a16:creationId xmlns:a16="http://schemas.microsoft.com/office/drawing/2014/main" id="{8A9CD920-50C3-4167-9C5F-C13A6DFD4EBA}"/>
                          </a:ext>
                        </a:extLst>
                      </p:cNvPr>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4B8B22D-3C79-4394-9925-1AD2876CD7FE}"/>
              </a:ext>
            </a:extLst>
          </p:cNvPr>
          <p:cNvSpPr/>
          <p:nvPr userDrawn="1">
            <p:custDataLst>
              <p:tags r:id="rId2"/>
            </p:custDataLst>
          </p:nvPr>
        </p:nvSpPr>
        <p:spPr>
          <a:xfrm>
            <a:off x="0" y="0"/>
            <a:ext cx="211667" cy="158750"/>
          </a:xfrm>
          <a:prstGeom prst="rect">
            <a:avLst/>
          </a:prstGeom>
          <a:noFill/>
          <a:ln w="12700">
            <a:solidFill>
              <a:schemeClr val="accent6"/>
            </a:solid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eaLnBrk="1">
              <a:lnSpc>
                <a:spcPts val="2200"/>
              </a:lnSpc>
              <a:spcBef>
                <a:spcPct val="0"/>
              </a:spcBef>
              <a:spcAft>
                <a:spcPct val="0"/>
              </a:spcAft>
            </a:pPr>
            <a:endParaRPr lang="en-GB" sz="1800" b="1" i="0" baseline="0">
              <a:latin typeface="Arial" panose="020B0604020202020204" pitchFamily="34" charset="0"/>
              <a:cs typeface="Arial" panose="020B0604020202020204" pitchFamily="34" charset="0"/>
              <a:sym typeface="Arial" panose="020B0604020202020204" pitchFamily="34" charset="0"/>
            </a:endParaRPr>
          </a:p>
        </p:txBody>
      </p:sp>
      <p:sp>
        <p:nvSpPr>
          <p:cNvPr id="3" name="Slide Number Placeholder 2">
            <a:extLst>
              <a:ext uri="{FF2B5EF4-FFF2-40B4-BE49-F238E27FC236}">
                <a16:creationId xmlns:a16="http://schemas.microsoft.com/office/drawing/2014/main" id="{32844136-4F06-7044-82DE-8B3FA7DFBB1A}"/>
              </a:ext>
            </a:extLst>
          </p:cNvPr>
          <p:cNvSpPr>
            <a:spLocks noGrp="1"/>
          </p:cNvSpPr>
          <p:nvPr>
            <p:ph type="sldNum" sz="quarter" idx="10"/>
          </p:nvPr>
        </p:nvSpPr>
        <p:spPr/>
        <p:txBody>
          <a:bodyPr/>
          <a:lstStyle/>
          <a:p>
            <a:fld id="{051EB697-574B-2B48-BF26-595FB7A31B03}" type="slidenum">
              <a:rPr lang="en-GB" smtClean="0"/>
              <a:pPr/>
              <a:t>‹#›</a:t>
            </a:fld>
            <a:endParaRPr lang="en-GB"/>
          </a:p>
        </p:txBody>
      </p:sp>
      <p:sp>
        <p:nvSpPr>
          <p:cNvPr id="4" name="Footer Placeholder 3">
            <a:extLst>
              <a:ext uri="{FF2B5EF4-FFF2-40B4-BE49-F238E27FC236}">
                <a16:creationId xmlns:a16="http://schemas.microsoft.com/office/drawing/2014/main" id="{912D1E76-0FFD-4C4E-970E-F40B38C86B26}"/>
              </a:ext>
            </a:extLst>
          </p:cNvPr>
          <p:cNvSpPr>
            <a:spLocks noGrp="1"/>
          </p:cNvSpPr>
          <p:nvPr>
            <p:ph type="ftr" sz="quarter" idx="11"/>
          </p:nvPr>
        </p:nvSpPr>
        <p:spPr/>
        <p:txBody>
          <a:bodyPr/>
          <a:lstStyle/>
          <a:p>
            <a:r>
              <a:rPr lang="en-GB"/>
              <a:t>© Plural Strategy Group 2023</a:t>
            </a:r>
          </a:p>
        </p:txBody>
      </p:sp>
      <p:sp>
        <p:nvSpPr>
          <p:cNvPr id="7" name="Content Placeholder 3">
            <a:extLst>
              <a:ext uri="{FF2B5EF4-FFF2-40B4-BE49-F238E27FC236}">
                <a16:creationId xmlns:a16="http://schemas.microsoft.com/office/drawing/2014/main" id="{CA6D48ED-2E42-654F-AD00-64716444A981}"/>
              </a:ext>
            </a:extLst>
          </p:cNvPr>
          <p:cNvSpPr>
            <a:spLocks noGrp="1"/>
          </p:cNvSpPr>
          <p:nvPr>
            <p:ph sz="half" idx="14" hasCustomPrompt="1"/>
          </p:nvPr>
        </p:nvSpPr>
        <p:spPr>
          <a:xfrm>
            <a:off x="254025" y="6095922"/>
            <a:ext cx="11664000" cy="360040"/>
          </a:xfrm>
          <a:noFill/>
        </p:spPr>
        <p:txBody>
          <a:bodyPr wrap="square" lIns="0" tIns="0" rIns="0" bIns="0" anchor="b">
            <a:noAutofit/>
          </a:bodyPr>
          <a:lstStyle>
            <a:lvl1pPr>
              <a:lnSpc>
                <a:spcPts val="750"/>
              </a:lnSpc>
              <a:defRPr sz="800" b="0" cap="none"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defTabSz="2340000">
              <a:defRPr>
                <a:solidFill>
                  <a:schemeClr val="bg1"/>
                </a:solidFill>
              </a:defRPr>
            </a:lvl5pPr>
          </a:lstStyle>
          <a:p>
            <a:pPr lvl="0"/>
            <a:r>
              <a:rPr lang="en-GB"/>
              <a:t>Click to edit notes and sources</a:t>
            </a:r>
          </a:p>
        </p:txBody>
      </p:sp>
      <p:sp>
        <p:nvSpPr>
          <p:cNvPr id="8" name="Text Placeholder 9">
            <a:extLst>
              <a:ext uri="{FF2B5EF4-FFF2-40B4-BE49-F238E27FC236}">
                <a16:creationId xmlns:a16="http://schemas.microsoft.com/office/drawing/2014/main" id="{C54DDD7B-72DC-3445-B355-FFBC01196BD7}"/>
              </a:ext>
            </a:extLst>
          </p:cNvPr>
          <p:cNvSpPr>
            <a:spLocks noGrp="1"/>
          </p:cNvSpPr>
          <p:nvPr>
            <p:ph type="body" sz="quarter" idx="24" hasCustomPrompt="1"/>
          </p:nvPr>
        </p:nvSpPr>
        <p:spPr>
          <a:xfrm>
            <a:off x="254025" y="1188086"/>
            <a:ext cx="11664000" cy="274955"/>
          </a:xfrm>
        </p:spPr>
        <p:txBody>
          <a:bodyPr/>
          <a:lstStyle>
            <a:lvl1pPr>
              <a:defRPr sz="1200" b="0">
                <a:solidFill>
                  <a:schemeClr val="tx1"/>
                </a:solidFill>
              </a:defRPr>
            </a:lvl1pPr>
          </a:lstStyle>
          <a:p>
            <a:pPr lvl="0"/>
            <a:r>
              <a:rPr lang="en-GB"/>
              <a:t>Click to edit slide title</a:t>
            </a:r>
          </a:p>
        </p:txBody>
      </p:sp>
      <p:sp>
        <p:nvSpPr>
          <p:cNvPr id="5" name="Title 4">
            <a:extLst>
              <a:ext uri="{FF2B5EF4-FFF2-40B4-BE49-F238E27FC236}">
                <a16:creationId xmlns:a16="http://schemas.microsoft.com/office/drawing/2014/main" id="{D233B390-609B-8446-908A-4BD6831591D0}"/>
              </a:ext>
            </a:extLst>
          </p:cNvPr>
          <p:cNvSpPr>
            <a:spLocks noGrp="1"/>
          </p:cNvSpPr>
          <p:nvPr>
            <p:ph type="title" hasCustomPrompt="1"/>
          </p:nvPr>
        </p:nvSpPr>
        <p:spPr>
          <a:xfrm>
            <a:off x="254026" y="548681"/>
            <a:ext cx="11668719" cy="546303"/>
          </a:xfrm>
        </p:spPr>
        <p:txBody>
          <a:bodyPr vert="horz"/>
          <a:lstStyle>
            <a:lvl1pPr>
              <a:defRPr/>
            </a:lvl1pPr>
          </a:lstStyle>
          <a:p>
            <a:r>
              <a:rPr lang="en-GB"/>
              <a:t>Click to edit tag</a:t>
            </a:r>
            <a:br>
              <a:rPr lang="en-GB"/>
            </a:br>
            <a:endParaRPr lang="en-GB"/>
          </a:p>
        </p:txBody>
      </p:sp>
      <p:sp>
        <p:nvSpPr>
          <p:cNvPr id="6" name="Text Placeholder 10">
            <a:extLst>
              <a:ext uri="{FF2B5EF4-FFF2-40B4-BE49-F238E27FC236}">
                <a16:creationId xmlns:a16="http://schemas.microsoft.com/office/drawing/2014/main" id="{2C072405-6362-F56D-76EE-82D442C63DCB}"/>
              </a:ext>
            </a:extLst>
          </p:cNvPr>
          <p:cNvSpPr>
            <a:spLocks noGrp="1"/>
          </p:cNvSpPr>
          <p:nvPr>
            <p:ph type="body" sz="quarter" idx="28" hasCustomPrompt="1"/>
          </p:nvPr>
        </p:nvSpPr>
        <p:spPr>
          <a:xfrm>
            <a:off x="159283" y="119462"/>
            <a:ext cx="384000" cy="288000"/>
          </a:xfrm>
          <a:prstGeom prst="ellipse">
            <a:avLst/>
          </a:pr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lgn="ctr">
              <a:defRPr sz="1200" b="1">
                <a:solidFill>
                  <a:schemeClr val="bg1"/>
                </a:solidFill>
              </a:defRPr>
            </a:lvl1pPr>
          </a:lstStyle>
          <a:p>
            <a:pPr lvl="0"/>
            <a:r>
              <a:rPr lang="en-GB"/>
              <a:t>#</a:t>
            </a:r>
          </a:p>
        </p:txBody>
      </p:sp>
      <p:sp>
        <p:nvSpPr>
          <p:cNvPr id="10" name="Text Placeholder 17">
            <a:extLst>
              <a:ext uri="{FF2B5EF4-FFF2-40B4-BE49-F238E27FC236}">
                <a16:creationId xmlns:a16="http://schemas.microsoft.com/office/drawing/2014/main" id="{08BC9E7F-D1F8-086F-3EA0-0F086090D4E5}"/>
              </a:ext>
            </a:extLst>
          </p:cNvPr>
          <p:cNvSpPr>
            <a:spLocks noGrp="1"/>
          </p:cNvSpPr>
          <p:nvPr>
            <p:ph type="body" sz="quarter" idx="29"/>
          </p:nvPr>
        </p:nvSpPr>
        <p:spPr>
          <a:xfrm>
            <a:off x="723415" y="127660"/>
            <a:ext cx="11199948" cy="271604"/>
          </a:xfrm>
        </p:spPr>
        <p:txBody>
          <a:bodyPr anchor="ctr"/>
          <a:lstStyle>
            <a:lvl1pPr>
              <a:defRPr sz="1050" b="1"/>
            </a:lvl1pPr>
          </a:lstStyle>
          <a:p>
            <a:pPr lvl="0"/>
            <a:endParaRPr lang="en-GB"/>
          </a:p>
        </p:txBody>
      </p:sp>
    </p:spTree>
    <p:extLst>
      <p:ext uri="{BB962C8B-B14F-4D97-AF65-F5344CB8AC3E}">
        <p14:creationId xmlns:p14="http://schemas.microsoft.com/office/powerpoint/2010/main" val="32761041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tandard w/ 1/3 text column w/ divider">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8A9CD920-50C3-4167-9C5F-C13A6DFD4EBA}"/>
              </a:ext>
            </a:extLst>
          </p:cNvPr>
          <p:cNvGraphicFramePr>
            <a:graphicFrameLocks noChangeAspect="1"/>
          </p:cNvGraphicFramePr>
          <p:nvPr userDrawn="1">
            <p:custDataLst>
              <p:tags r:id="rId1"/>
            </p:custDataLst>
            <p:extLst>
              <p:ext uri="{D42A27DB-BD31-4B8C-83A1-F6EECF244321}">
                <p14:modId xmlns:p14="http://schemas.microsoft.com/office/powerpoint/2010/main" val="401708331"/>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9" name="Object 8" hidden="1">
                        <a:extLst>
                          <a:ext uri="{FF2B5EF4-FFF2-40B4-BE49-F238E27FC236}">
                            <a16:creationId xmlns:a16="http://schemas.microsoft.com/office/drawing/2014/main" id="{8A9CD920-50C3-4167-9C5F-C13A6DFD4EBA}"/>
                          </a:ext>
                        </a:extLst>
                      </p:cNvPr>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4B8B22D-3C79-4394-9925-1AD2876CD7FE}"/>
              </a:ext>
            </a:extLst>
          </p:cNvPr>
          <p:cNvSpPr/>
          <p:nvPr userDrawn="1">
            <p:custDataLst>
              <p:tags r:id="rId2"/>
            </p:custDataLst>
          </p:nvPr>
        </p:nvSpPr>
        <p:spPr>
          <a:xfrm>
            <a:off x="0" y="0"/>
            <a:ext cx="211667" cy="158750"/>
          </a:xfrm>
          <a:prstGeom prst="rect">
            <a:avLst/>
          </a:prstGeom>
          <a:noFill/>
          <a:ln w="12700">
            <a:solidFill>
              <a:schemeClr val="accent6"/>
            </a:solid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eaLnBrk="1">
              <a:lnSpc>
                <a:spcPts val="2200"/>
              </a:lnSpc>
              <a:spcBef>
                <a:spcPct val="0"/>
              </a:spcBef>
              <a:spcAft>
                <a:spcPct val="0"/>
              </a:spcAft>
            </a:pPr>
            <a:endParaRPr lang="en-GB" sz="1800" b="1" i="0" baseline="0">
              <a:latin typeface="Arial" panose="020B0604020202020204" pitchFamily="34" charset="0"/>
              <a:cs typeface="Arial" panose="020B0604020202020204" pitchFamily="34" charset="0"/>
              <a:sym typeface="Arial" panose="020B0604020202020204" pitchFamily="34" charset="0"/>
            </a:endParaRPr>
          </a:p>
        </p:txBody>
      </p:sp>
      <p:sp>
        <p:nvSpPr>
          <p:cNvPr id="3" name="Slide Number Placeholder 2">
            <a:extLst>
              <a:ext uri="{FF2B5EF4-FFF2-40B4-BE49-F238E27FC236}">
                <a16:creationId xmlns:a16="http://schemas.microsoft.com/office/drawing/2014/main" id="{32844136-4F06-7044-82DE-8B3FA7DFBB1A}"/>
              </a:ext>
            </a:extLst>
          </p:cNvPr>
          <p:cNvSpPr>
            <a:spLocks noGrp="1"/>
          </p:cNvSpPr>
          <p:nvPr>
            <p:ph type="sldNum" sz="quarter" idx="10"/>
          </p:nvPr>
        </p:nvSpPr>
        <p:spPr/>
        <p:txBody>
          <a:bodyPr/>
          <a:lstStyle/>
          <a:p>
            <a:fld id="{051EB697-574B-2B48-BF26-595FB7A31B03}" type="slidenum">
              <a:rPr lang="en-GB" smtClean="0"/>
              <a:pPr/>
              <a:t>‹#›</a:t>
            </a:fld>
            <a:endParaRPr lang="en-GB"/>
          </a:p>
        </p:txBody>
      </p:sp>
      <p:sp>
        <p:nvSpPr>
          <p:cNvPr id="4" name="Footer Placeholder 3">
            <a:extLst>
              <a:ext uri="{FF2B5EF4-FFF2-40B4-BE49-F238E27FC236}">
                <a16:creationId xmlns:a16="http://schemas.microsoft.com/office/drawing/2014/main" id="{912D1E76-0FFD-4C4E-970E-F40B38C86B26}"/>
              </a:ext>
            </a:extLst>
          </p:cNvPr>
          <p:cNvSpPr>
            <a:spLocks noGrp="1"/>
          </p:cNvSpPr>
          <p:nvPr>
            <p:ph type="ftr" sz="quarter" idx="11"/>
          </p:nvPr>
        </p:nvSpPr>
        <p:spPr/>
        <p:txBody>
          <a:bodyPr/>
          <a:lstStyle/>
          <a:p>
            <a:r>
              <a:rPr lang="en-GB"/>
              <a:t>© Plural Strategy Group 2023</a:t>
            </a:r>
          </a:p>
        </p:txBody>
      </p:sp>
      <p:sp>
        <p:nvSpPr>
          <p:cNvPr id="7" name="Content Placeholder 3">
            <a:extLst>
              <a:ext uri="{FF2B5EF4-FFF2-40B4-BE49-F238E27FC236}">
                <a16:creationId xmlns:a16="http://schemas.microsoft.com/office/drawing/2014/main" id="{CA6D48ED-2E42-654F-AD00-64716444A981}"/>
              </a:ext>
            </a:extLst>
          </p:cNvPr>
          <p:cNvSpPr>
            <a:spLocks noGrp="1"/>
          </p:cNvSpPr>
          <p:nvPr>
            <p:ph sz="half" idx="14" hasCustomPrompt="1"/>
          </p:nvPr>
        </p:nvSpPr>
        <p:spPr>
          <a:xfrm>
            <a:off x="254025" y="6095922"/>
            <a:ext cx="11664000" cy="360040"/>
          </a:xfrm>
          <a:noFill/>
        </p:spPr>
        <p:txBody>
          <a:bodyPr wrap="square" lIns="0" tIns="0" rIns="0" bIns="0" anchor="b">
            <a:noAutofit/>
          </a:bodyPr>
          <a:lstStyle>
            <a:lvl1pPr>
              <a:lnSpc>
                <a:spcPts val="750"/>
              </a:lnSpc>
              <a:defRPr sz="800" b="0" cap="none"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defTabSz="2340000">
              <a:defRPr>
                <a:solidFill>
                  <a:schemeClr val="bg1"/>
                </a:solidFill>
              </a:defRPr>
            </a:lvl5pPr>
          </a:lstStyle>
          <a:p>
            <a:pPr lvl="0"/>
            <a:r>
              <a:rPr lang="en-GB"/>
              <a:t>Click to edit notes and sources</a:t>
            </a:r>
          </a:p>
        </p:txBody>
      </p:sp>
      <p:sp>
        <p:nvSpPr>
          <p:cNvPr id="8" name="Text Placeholder 9">
            <a:extLst>
              <a:ext uri="{FF2B5EF4-FFF2-40B4-BE49-F238E27FC236}">
                <a16:creationId xmlns:a16="http://schemas.microsoft.com/office/drawing/2014/main" id="{C54DDD7B-72DC-3445-B355-FFBC01196BD7}"/>
              </a:ext>
            </a:extLst>
          </p:cNvPr>
          <p:cNvSpPr>
            <a:spLocks noGrp="1"/>
          </p:cNvSpPr>
          <p:nvPr>
            <p:ph type="body" sz="quarter" idx="24" hasCustomPrompt="1"/>
          </p:nvPr>
        </p:nvSpPr>
        <p:spPr>
          <a:xfrm>
            <a:off x="254025" y="1188086"/>
            <a:ext cx="11664000" cy="274955"/>
          </a:xfrm>
        </p:spPr>
        <p:txBody>
          <a:bodyPr/>
          <a:lstStyle>
            <a:lvl1pPr>
              <a:defRPr sz="1200" b="0">
                <a:solidFill>
                  <a:schemeClr val="tx1"/>
                </a:solidFill>
              </a:defRPr>
            </a:lvl1pPr>
          </a:lstStyle>
          <a:p>
            <a:pPr lvl="0"/>
            <a:r>
              <a:rPr lang="en-GB"/>
              <a:t>Click to edit slide title</a:t>
            </a:r>
          </a:p>
        </p:txBody>
      </p:sp>
      <p:sp>
        <p:nvSpPr>
          <p:cNvPr id="5" name="Title 4">
            <a:extLst>
              <a:ext uri="{FF2B5EF4-FFF2-40B4-BE49-F238E27FC236}">
                <a16:creationId xmlns:a16="http://schemas.microsoft.com/office/drawing/2014/main" id="{D233B390-609B-8446-908A-4BD6831591D0}"/>
              </a:ext>
            </a:extLst>
          </p:cNvPr>
          <p:cNvSpPr>
            <a:spLocks noGrp="1"/>
          </p:cNvSpPr>
          <p:nvPr>
            <p:ph type="title" hasCustomPrompt="1"/>
          </p:nvPr>
        </p:nvSpPr>
        <p:spPr>
          <a:xfrm>
            <a:off x="254026" y="548681"/>
            <a:ext cx="11668719" cy="546303"/>
          </a:xfrm>
        </p:spPr>
        <p:txBody>
          <a:bodyPr vert="horz"/>
          <a:lstStyle>
            <a:lvl1pPr>
              <a:defRPr/>
            </a:lvl1pPr>
          </a:lstStyle>
          <a:p>
            <a:r>
              <a:rPr lang="en-GB"/>
              <a:t>Click to edit tag</a:t>
            </a:r>
            <a:br>
              <a:rPr lang="en-GB"/>
            </a:br>
            <a:endParaRPr lang="en-GB"/>
          </a:p>
        </p:txBody>
      </p:sp>
      <p:sp>
        <p:nvSpPr>
          <p:cNvPr id="10" name="Text Placeholder 5">
            <a:extLst>
              <a:ext uri="{FF2B5EF4-FFF2-40B4-BE49-F238E27FC236}">
                <a16:creationId xmlns:a16="http://schemas.microsoft.com/office/drawing/2014/main" id="{C4DF7B53-21E5-6EC2-E5C4-CFAE257CC526}"/>
              </a:ext>
            </a:extLst>
          </p:cNvPr>
          <p:cNvSpPr>
            <a:spLocks noGrp="1"/>
          </p:cNvSpPr>
          <p:nvPr>
            <p:ph type="body" sz="quarter" idx="16"/>
          </p:nvPr>
        </p:nvSpPr>
        <p:spPr>
          <a:xfrm>
            <a:off x="8183104" y="1933731"/>
            <a:ext cx="3740259" cy="3871533"/>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p:txBody>
      </p:sp>
      <p:sp>
        <p:nvSpPr>
          <p:cNvPr id="6" name="Text Placeholder 10">
            <a:extLst>
              <a:ext uri="{FF2B5EF4-FFF2-40B4-BE49-F238E27FC236}">
                <a16:creationId xmlns:a16="http://schemas.microsoft.com/office/drawing/2014/main" id="{01256B65-D355-D6BB-0005-8BDA7856608B}"/>
              </a:ext>
            </a:extLst>
          </p:cNvPr>
          <p:cNvSpPr>
            <a:spLocks noGrp="1"/>
          </p:cNvSpPr>
          <p:nvPr>
            <p:ph type="body" sz="quarter" idx="28" hasCustomPrompt="1"/>
          </p:nvPr>
        </p:nvSpPr>
        <p:spPr>
          <a:xfrm>
            <a:off x="159283" y="119462"/>
            <a:ext cx="384000" cy="288000"/>
          </a:xfrm>
          <a:prstGeom prst="ellipse">
            <a:avLst/>
          </a:pr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lgn="ctr">
              <a:defRPr sz="1200" b="1">
                <a:solidFill>
                  <a:schemeClr val="bg1"/>
                </a:solidFill>
              </a:defRPr>
            </a:lvl1pPr>
          </a:lstStyle>
          <a:p>
            <a:pPr lvl="0"/>
            <a:r>
              <a:rPr lang="en-GB"/>
              <a:t>#</a:t>
            </a:r>
          </a:p>
        </p:txBody>
      </p:sp>
      <p:sp>
        <p:nvSpPr>
          <p:cNvPr id="12" name="Text Placeholder 17">
            <a:extLst>
              <a:ext uri="{FF2B5EF4-FFF2-40B4-BE49-F238E27FC236}">
                <a16:creationId xmlns:a16="http://schemas.microsoft.com/office/drawing/2014/main" id="{0E2B357D-B19C-0CBC-3191-3656F6E7BAD6}"/>
              </a:ext>
            </a:extLst>
          </p:cNvPr>
          <p:cNvSpPr>
            <a:spLocks noGrp="1"/>
          </p:cNvSpPr>
          <p:nvPr>
            <p:ph type="body" sz="quarter" idx="29"/>
          </p:nvPr>
        </p:nvSpPr>
        <p:spPr>
          <a:xfrm>
            <a:off x="723415" y="127660"/>
            <a:ext cx="11199948" cy="271604"/>
          </a:xfrm>
        </p:spPr>
        <p:txBody>
          <a:bodyPr anchor="ctr"/>
          <a:lstStyle>
            <a:lvl1pPr>
              <a:defRPr sz="1050" b="1"/>
            </a:lvl1pPr>
          </a:lstStyle>
          <a:p>
            <a:pPr lvl="0"/>
            <a:endParaRPr lang="en-GB"/>
          </a:p>
        </p:txBody>
      </p:sp>
    </p:spTree>
    <p:extLst>
      <p:ext uri="{BB962C8B-B14F-4D97-AF65-F5344CB8AC3E}">
        <p14:creationId xmlns:p14="http://schemas.microsoft.com/office/powerpoint/2010/main" val="30771930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itch teal">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DF1B20C-E0C1-4FA8-ACE4-E9A5192C8B37}"/>
              </a:ext>
            </a:extLst>
          </p:cNvPr>
          <p:cNvGraphicFramePr>
            <a:graphicFrameLocks noChangeAspect="1"/>
          </p:cNvGraphicFramePr>
          <p:nvPr userDrawn="1">
            <p:custDataLst>
              <p:tags r:id="rId1"/>
            </p:custDataLst>
            <p:extLst>
              <p:ext uri="{D42A27DB-BD31-4B8C-83A1-F6EECF244321}">
                <p14:modId xmlns:p14="http://schemas.microsoft.com/office/powerpoint/2010/main" val="3764475409"/>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6" name="Object 5" hidden="1">
                        <a:extLst>
                          <a:ext uri="{FF2B5EF4-FFF2-40B4-BE49-F238E27FC236}">
                            <a16:creationId xmlns:a16="http://schemas.microsoft.com/office/drawing/2014/main" id="{5DF1B20C-E0C1-4FA8-ACE4-E9A5192C8B37}"/>
                          </a:ext>
                        </a:extLst>
                      </p:cNvPr>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4B800DA-B612-47CA-95E9-225FEB2FFFAD}"/>
              </a:ext>
            </a:extLst>
          </p:cNvPr>
          <p:cNvSpPr/>
          <p:nvPr userDrawn="1">
            <p:custDataLst>
              <p:tags r:id="rId2"/>
            </p:custDataLst>
          </p:nvPr>
        </p:nvSpPr>
        <p:spPr>
          <a:xfrm>
            <a:off x="0" y="0"/>
            <a:ext cx="211667" cy="158750"/>
          </a:xfrm>
          <a:prstGeom prst="rect">
            <a:avLst/>
          </a:prstGeom>
          <a:noFill/>
          <a:ln w="12700">
            <a:solidFill>
              <a:schemeClr val="accent6"/>
            </a:solid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eaLnBrk="1">
              <a:lnSpc>
                <a:spcPts val="3600"/>
              </a:lnSpc>
              <a:spcBef>
                <a:spcPct val="0"/>
              </a:spcBef>
              <a:spcAft>
                <a:spcPct val="0"/>
              </a:spcAft>
            </a:pPr>
            <a:endParaRPr lang="en-GB" sz="2800" b="1" i="0" baseline="0">
              <a:latin typeface="Arial" panose="020B0604020202020204" pitchFamily="34" charset="0"/>
              <a:sym typeface="Arial" panose="020B0604020202020204" pitchFamily="34" charset="0"/>
            </a:endParaRPr>
          </a:p>
        </p:txBody>
      </p:sp>
      <p:pic>
        <p:nvPicPr>
          <p:cNvPr id="7" name="Picture 6">
            <a:extLst>
              <a:ext uri="{FF2B5EF4-FFF2-40B4-BE49-F238E27FC236}">
                <a16:creationId xmlns:a16="http://schemas.microsoft.com/office/drawing/2014/main" id="{48CB9BBE-9B4E-8549-B43B-1915A772D38E}"/>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6139" y="0"/>
            <a:ext cx="12185861" cy="6858000"/>
          </a:xfrm>
          <a:prstGeom prst="rect">
            <a:avLst/>
          </a:prstGeom>
        </p:spPr>
      </p:pic>
      <p:sp>
        <p:nvSpPr>
          <p:cNvPr id="11" name="Triangle 9">
            <a:extLst>
              <a:ext uri="{FF2B5EF4-FFF2-40B4-BE49-F238E27FC236}">
                <a16:creationId xmlns:a16="http://schemas.microsoft.com/office/drawing/2014/main" id="{41A631AB-C4A9-7440-B1B8-87D158B2FB67}"/>
              </a:ext>
            </a:extLst>
          </p:cNvPr>
          <p:cNvSpPr/>
          <p:nvPr userDrawn="1"/>
        </p:nvSpPr>
        <p:spPr>
          <a:xfrm>
            <a:off x="476343" y="1404819"/>
            <a:ext cx="4735301" cy="3338355"/>
          </a:xfrm>
          <a:custGeom>
            <a:avLst/>
            <a:gdLst>
              <a:gd name="connsiteX0" fmla="*/ 0 w 3600400"/>
              <a:gd name="connsiteY0" fmla="*/ 2880320 h 2880320"/>
              <a:gd name="connsiteX1" fmla="*/ 1800200 w 3600400"/>
              <a:gd name="connsiteY1" fmla="*/ 0 h 2880320"/>
              <a:gd name="connsiteX2" fmla="*/ 3600400 w 3600400"/>
              <a:gd name="connsiteY2" fmla="*/ 2880320 h 2880320"/>
              <a:gd name="connsiteX3" fmla="*/ 0 w 3600400"/>
              <a:gd name="connsiteY3" fmla="*/ 2880320 h 2880320"/>
              <a:gd name="connsiteX0" fmla="*/ 326311 w 3926711"/>
              <a:gd name="connsiteY0" fmla="*/ 2944115 h 2944115"/>
              <a:gd name="connsiteX1" fmla="*/ 0 w 3926711"/>
              <a:gd name="connsiteY1" fmla="*/ 0 h 2944115"/>
              <a:gd name="connsiteX2" fmla="*/ 3926711 w 3926711"/>
              <a:gd name="connsiteY2" fmla="*/ 2944115 h 2944115"/>
              <a:gd name="connsiteX3" fmla="*/ 326311 w 3926711"/>
              <a:gd name="connsiteY3" fmla="*/ 2944115 h 2944115"/>
              <a:gd name="connsiteX0" fmla="*/ 326311 w 3458879"/>
              <a:gd name="connsiteY0" fmla="*/ 2944115 h 2944115"/>
              <a:gd name="connsiteX1" fmla="*/ 0 w 3458879"/>
              <a:gd name="connsiteY1" fmla="*/ 0 h 2944115"/>
              <a:gd name="connsiteX2" fmla="*/ 3458879 w 3458879"/>
              <a:gd name="connsiteY2" fmla="*/ 1561882 h 2944115"/>
              <a:gd name="connsiteX3" fmla="*/ 326311 w 3458879"/>
              <a:gd name="connsiteY3" fmla="*/ 2944115 h 2944115"/>
              <a:gd name="connsiteX0" fmla="*/ 326311 w 3458879"/>
              <a:gd name="connsiteY0" fmla="*/ 2214910 h 2214910"/>
              <a:gd name="connsiteX1" fmla="*/ 0 w 3458879"/>
              <a:gd name="connsiteY1" fmla="*/ 0 h 2214910"/>
              <a:gd name="connsiteX2" fmla="*/ 3458879 w 3458879"/>
              <a:gd name="connsiteY2" fmla="*/ 832677 h 2214910"/>
              <a:gd name="connsiteX3" fmla="*/ 326311 w 3458879"/>
              <a:gd name="connsiteY3" fmla="*/ 2214910 h 2214910"/>
              <a:gd name="connsiteX0" fmla="*/ 326311 w 3551476"/>
              <a:gd name="connsiteY0" fmla="*/ 3176309 h 3176309"/>
              <a:gd name="connsiteX1" fmla="*/ 0 w 3551476"/>
              <a:gd name="connsiteY1" fmla="*/ 961399 h 3176309"/>
              <a:gd name="connsiteX2" fmla="*/ 3551476 w 3551476"/>
              <a:gd name="connsiteY2" fmla="*/ 0 h 3176309"/>
              <a:gd name="connsiteX3" fmla="*/ 326311 w 3551476"/>
              <a:gd name="connsiteY3" fmla="*/ 3176309 h 3176309"/>
              <a:gd name="connsiteX0" fmla="*/ 1900468 w 3551476"/>
              <a:gd name="connsiteY0" fmla="*/ 3338355 h 3338355"/>
              <a:gd name="connsiteX1" fmla="*/ 0 w 3551476"/>
              <a:gd name="connsiteY1" fmla="*/ 961399 h 3338355"/>
              <a:gd name="connsiteX2" fmla="*/ 3551476 w 3551476"/>
              <a:gd name="connsiteY2" fmla="*/ 0 h 3338355"/>
              <a:gd name="connsiteX3" fmla="*/ 1900468 w 3551476"/>
              <a:gd name="connsiteY3" fmla="*/ 3338355 h 3338355"/>
            </a:gdLst>
            <a:ahLst/>
            <a:cxnLst>
              <a:cxn ang="0">
                <a:pos x="connsiteX0" y="connsiteY0"/>
              </a:cxn>
              <a:cxn ang="0">
                <a:pos x="connsiteX1" y="connsiteY1"/>
              </a:cxn>
              <a:cxn ang="0">
                <a:pos x="connsiteX2" y="connsiteY2"/>
              </a:cxn>
              <a:cxn ang="0">
                <a:pos x="connsiteX3" y="connsiteY3"/>
              </a:cxn>
            </a:cxnLst>
            <a:rect l="l" t="t" r="r" b="b"/>
            <a:pathLst>
              <a:path w="3551476" h="3338355">
                <a:moveTo>
                  <a:pt x="1900468" y="3338355"/>
                </a:moveTo>
                <a:lnTo>
                  <a:pt x="0" y="961399"/>
                </a:lnTo>
                <a:lnTo>
                  <a:pt x="3551476" y="0"/>
                </a:lnTo>
                <a:lnTo>
                  <a:pt x="1900468" y="3338355"/>
                </a:ln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1"/>
            <a:endParaRPr lang="en-GB" sz="1800"/>
          </a:p>
        </p:txBody>
      </p:sp>
      <p:sp>
        <p:nvSpPr>
          <p:cNvPr id="2" name="Title 1">
            <a:extLst>
              <a:ext uri="{FF2B5EF4-FFF2-40B4-BE49-F238E27FC236}">
                <a16:creationId xmlns:a16="http://schemas.microsoft.com/office/drawing/2014/main" id="{2CC42B7D-C902-AD42-A542-23AD2948D457}"/>
              </a:ext>
            </a:extLst>
          </p:cNvPr>
          <p:cNvSpPr>
            <a:spLocks noGrp="1"/>
          </p:cNvSpPr>
          <p:nvPr>
            <p:ph type="title"/>
          </p:nvPr>
        </p:nvSpPr>
        <p:spPr>
          <a:xfrm>
            <a:off x="4271798" y="2856984"/>
            <a:ext cx="7528909" cy="428002"/>
          </a:xfrm>
        </p:spPr>
        <p:txBody>
          <a:bodyPr anchor="b"/>
          <a:lstStyle>
            <a:lvl1pPr>
              <a:lnSpc>
                <a:spcPts val="3600"/>
              </a:lnSpc>
              <a:defRPr lang="en-US" sz="2800" b="1" i="0" kern="1200" cap="all" baseline="0" dirty="0">
                <a:solidFill>
                  <a:schemeClr val="tx2"/>
                </a:solidFill>
                <a:latin typeface="+mj-lt"/>
                <a:ea typeface="Montserrat Light" charset="0"/>
                <a:cs typeface="Montserrat Light" charset="0"/>
              </a:defRPr>
            </a:lvl1pPr>
          </a:lstStyle>
          <a:p>
            <a:r>
              <a:rPr lang="en-GB"/>
              <a:t>Click to edit Master title style</a:t>
            </a:r>
          </a:p>
        </p:txBody>
      </p:sp>
      <p:sp>
        <p:nvSpPr>
          <p:cNvPr id="9" name="Content Placeholder 8">
            <a:extLst>
              <a:ext uri="{FF2B5EF4-FFF2-40B4-BE49-F238E27FC236}">
                <a16:creationId xmlns:a16="http://schemas.microsoft.com/office/drawing/2014/main" id="{7C97FDF2-EF4D-5945-B6F7-98F4DD9D94AC}"/>
              </a:ext>
            </a:extLst>
          </p:cNvPr>
          <p:cNvSpPr>
            <a:spLocks noGrp="1"/>
          </p:cNvSpPr>
          <p:nvPr>
            <p:ph sz="quarter" idx="11"/>
          </p:nvPr>
        </p:nvSpPr>
        <p:spPr>
          <a:xfrm>
            <a:off x="4271797" y="3573016"/>
            <a:ext cx="7527579" cy="1512168"/>
          </a:xfrm>
        </p:spPr>
        <p:txBody>
          <a:bodyPr/>
          <a:lstStyle>
            <a:lvl1pPr>
              <a:lnSpc>
                <a:spcPts val="2000"/>
              </a:lnSpc>
              <a:defRPr sz="1600" b="0">
                <a:solidFill>
                  <a:schemeClr val="tx1"/>
                </a:solidFill>
              </a:defRPr>
            </a:lvl1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Footer Placeholder 3">
            <a:extLst>
              <a:ext uri="{FF2B5EF4-FFF2-40B4-BE49-F238E27FC236}">
                <a16:creationId xmlns:a16="http://schemas.microsoft.com/office/drawing/2014/main" id="{E333F7EB-B07A-0C4B-9F4F-8508D4EFB7EA}"/>
              </a:ext>
            </a:extLst>
          </p:cNvPr>
          <p:cNvSpPr>
            <a:spLocks noGrp="1"/>
          </p:cNvSpPr>
          <p:nvPr>
            <p:ph type="ftr" sz="quarter" idx="12"/>
          </p:nvPr>
        </p:nvSpPr>
        <p:spPr/>
        <p:txBody>
          <a:bodyPr/>
          <a:lstStyle/>
          <a:p>
            <a:r>
              <a:rPr lang="en-GB"/>
              <a:t>© Plural Strategy Group 2023</a:t>
            </a:r>
          </a:p>
        </p:txBody>
      </p:sp>
      <p:sp>
        <p:nvSpPr>
          <p:cNvPr id="5" name="Slide Number Placeholder 4">
            <a:extLst>
              <a:ext uri="{FF2B5EF4-FFF2-40B4-BE49-F238E27FC236}">
                <a16:creationId xmlns:a16="http://schemas.microsoft.com/office/drawing/2014/main" id="{7DFB0C4C-F600-BA46-B85D-53009AC3760D}"/>
              </a:ext>
            </a:extLst>
          </p:cNvPr>
          <p:cNvSpPr>
            <a:spLocks noGrp="1"/>
          </p:cNvSpPr>
          <p:nvPr>
            <p:ph type="sldNum" sz="quarter" idx="13"/>
          </p:nvPr>
        </p:nvSpPr>
        <p:spPr/>
        <p:txBody>
          <a:bodyPr/>
          <a:lstStyle/>
          <a:p>
            <a:fld id="{051EB697-574B-2B48-BF26-595FB7A31B03}" type="slidenum">
              <a:rPr lang="en-GB" smtClean="0"/>
              <a:pPr/>
              <a:t>‹#›</a:t>
            </a:fld>
            <a:endParaRPr lang="en-GB"/>
          </a:p>
        </p:txBody>
      </p:sp>
    </p:spTree>
    <p:extLst>
      <p:ext uri="{BB962C8B-B14F-4D97-AF65-F5344CB8AC3E}">
        <p14:creationId xmlns:p14="http://schemas.microsoft.com/office/powerpoint/2010/main" val="21220102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itch highl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FE758B7-BBC4-4A1D-8E54-7F05A0897EFB}"/>
              </a:ext>
            </a:extLst>
          </p:cNvPr>
          <p:cNvGraphicFramePr>
            <a:graphicFrameLocks noChangeAspect="1"/>
          </p:cNvGraphicFramePr>
          <p:nvPr userDrawn="1">
            <p:custDataLst>
              <p:tags r:id="rId1"/>
            </p:custDataLst>
            <p:extLst>
              <p:ext uri="{D42A27DB-BD31-4B8C-83A1-F6EECF244321}">
                <p14:modId xmlns:p14="http://schemas.microsoft.com/office/powerpoint/2010/main" val="1675512659"/>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4" name="Object 3" hidden="1">
                        <a:extLst>
                          <a:ext uri="{FF2B5EF4-FFF2-40B4-BE49-F238E27FC236}">
                            <a16:creationId xmlns:a16="http://schemas.microsoft.com/office/drawing/2014/main" id="{1FE758B7-BBC4-4A1D-8E54-7F05A0897EFB}"/>
                          </a:ext>
                        </a:extLst>
                      </p:cNvPr>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85B87576-AEB2-44F2-9827-BE52AAC38E47}"/>
              </a:ext>
            </a:extLst>
          </p:cNvPr>
          <p:cNvSpPr/>
          <p:nvPr userDrawn="1">
            <p:custDataLst>
              <p:tags r:id="rId2"/>
            </p:custDataLst>
          </p:nvPr>
        </p:nvSpPr>
        <p:spPr>
          <a:xfrm>
            <a:off x="0" y="0"/>
            <a:ext cx="211667" cy="158750"/>
          </a:xfrm>
          <a:prstGeom prst="rect">
            <a:avLst/>
          </a:prstGeom>
          <a:noFill/>
          <a:ln w="12700">
            <a:solidFill>
              <a:schemeClr val="accent6"/>
            </a:solid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eaLnBrk="1">
              <a:lnSpc>
                <a:spcPts val="3600"/>
              </a:lnSpc>
              <a:spcBef>
                <a:spcPct val="0"/>
              </a:spcBef>
              <a:spcAft>
                <a:spcPct val="0"/>
              </a:spcAft>
            </a:pPr>
            <a:endParaRPr lang="en-GB" sz="2800" b="1" i="0" baseline="0">
              <a:latin typeface="Arial" panose="020B0604020202020204" pitchFamily="34" charset="0"/>
              <a:sym typeface="Arial" panose="020B0604020202020204" pitchFamily="34" charset="0"/>
            </a:endParaRPr>
          </a:p>
        </p:txBody>
      </p:sp>
      <p:pic>
        <p:nvPicPr>
          <p:cNvPr id="7" name="Picture 6">
            <a:extLst>
              <a:ext uri="{FF2B5EF4-FFF2-40B4-BE49-F238E27FC236}">
                <a16:creationId xmlns:a16="http://schemas.microsoft.com/office/drawing/2014/main" id="{48CB9BBE-9B4E-8549-B43B-1915A772D38E}"/>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6139" y="0"/>
            <a:ext cx="12185861" cy="6858000"/>
          </a:xfrm>
          <a:prstGeom prst="rect">
            <a:avLst/>
          </a:prstGeom>
        </p:spPr>
      </p:pic>
      <p:sp>
        <p:nvSpPr>
          <p:cNvPr id="10" name="Triangle 9">
            <a:extLst>
              <a:ext uri="{FF2B5EF4-FFF2-40B4-BE49-F238E27FC236}">
                <a16:creationId xmlns:a16="http://schemas.microsoft.com/office/drawing/2014/main" id="{D4714DAB-14F8-6B4C-99A3-E876DF00E1D0}"/>
              </a:ext>
            </a:extLst>
          </p:cNvPr>
          <p:cNvSpPr/>
          <p:nvPr userDrawn="1"/>
        </p:nvSpPr>
        <p:spPr>
          <a:xfrm>
            <a:off x="476342" y="1637013"/>
            <a:ext cx="4611839" cy="2944115"/>
          </a:xfrm>
          <a:custGeom>
            <a:avLst/>
            <a:gdLst>
              <a:gd name="connsiteX0" fmla="*/ 0 w 3600400"/>
              <a:gd name="connsiteY0" fmla="*/ 2880320 h 2880320"/>
              <a:gd name="connsiteX1" fmla="*/ 1800200 w 3600400"/>
              <a:gd name="connsiteY1" fmla="*/ 0 h 2880320"/>
              <a:gd name="connsiteX2" fmla="*/ 3600400 w 3600400"/>
              <a:gd name="connsiteY2" fmla="*/ 2880320 h 2880320"/>
              <a:gd name="connsiteX3" fmla="*/ 0 w 3600400"/>
              <a:gd name="connsiteY3" fmla="*/ 2880320 h 2880320"/>
              <a:gd name="connsiteX0" fmla="*/ 326311 w 3926711"/>
              <a:gd name="connsiteY0" fmla="*/ 2944115 h 2944115"/>
              <a:gd name="connsiteX1" fmla="*/ 0 w 3926711"/>
              <a:gd name="connsiteY1" fmla="*/ 0 h 2944115"/>
              <a:gd name="connsiteX2" fmla="*/ 3926711 w 3926711"/>
              <a:gd name="connsiteY2" fmla="*/ 2944115 h 2944115"/>
              <a:gd name="connsiteX3" fmla="*/ 326311 w 3926711"/>
              <a:gd name="connsiteY3" fmla="*/ 2944115 h 2944115"/>
              <a:gd name="connsiteX0" fmla="*/ 326311 w 3458879"/>
              <a:gd name="connsiteY0" fmla="*/ 2944115 h 2944115"/>
              <a:gd name="connsiteX1" fmla="*/ 0 w 3458879"/>
              <a:gd name="connsiteY1" fmla="*/ 0 h 2944115"/>
              <a:gd name="connsiteX2" fmla="*/ 3458879 w 3458879"/>
              <a:gd name="connsiteY2" fmla="*/ 1561882 h 2944115"/>
              <a:gd name="connsiteX3" fmla="*/ 326311 w 3458879"/>
              <a:gd name="connsiteY3" fmla="*/ 2944115 h 2944115"/>
            </a:gdLst>
            <a:ahLst/>
            <a:cxnLst>
              <a:cxn ang="0">
                <a:pos x="connsiteX0" y="connsiteY0"/>
              </a:cxn>
              <a:cxn ang="0">
                <a:pos x="connsiteX1" y="connsiteY1"/>
              </a:cxn>
              <a:cxn ang="0">
                <a:pos x="connsiteX2" y="connsiteY2"/>
              </a:cxn>
              <a:cxn ang="0">
                <a:pos x="connsiteX3" y="connsiteY3"/>
              </a:cxn>
            </a:cxnLst>
            <a:rect l="l" t="t" r="r" b="b"/>
            <a:pathLst>
              <a:path w="3458879" h="2944115">
                <a:moveTo>
                  <a:pt x="326311" y="2944115"/>
                </a:moveTo>
                <a:lnTo>
                  <a:pt x="0" y="0"/>
                </a:lnTo>
                <a:lnTo>
                  <a:pt x="3458879" y="1561882"/>
                </a:lnTo>
                <a:lnTo>
                  <a:pt x="326311" y="2944115"/>
                </a:lnTo>
                <a:close/>
              </a:path>
            </a:pathLst>
          </a:custGeom>
          <a:solidFill>
            <a:srgbClr val="C8D200"/>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1"/>
            <a:endParaRPr lang="en-GB" sz="1800"/>
          </a:p>
        </p:txBody>
      </p:sp>
      <p:sp>
        <p:nvSpPr>
          <p:cNvPr id="2" name="Title 1">
            <a:extLst>
              <a:ext uri="{FF2B5EF4-FFF2-40B4-BE49-F238E27FC236}">
                <a16:creationId xmlns:a16="http://schemas.microsoft.com/office/drawing/2014/main" id="{2CC42B7D-C902-AD42-A542-23AD2948D457}"/>
              </a:ext>
            </a:extLst>
          </p:cNvPr>
          <p:cNvSpPr>
            <a:spLocks noGrp="1"/>
          </p:cNvSpPr>
          <p:nvPr>
            <p:ph type="title"/>
          </p:nvPr>
        </p:nvSpPr>
        <p:spPr>
          <a:xfrm>
            <a:off x="4271797" y="2856984"/>
            <a:ext cx="7487575" cy="428002"/>
          </a:xfrm>
        </p:spPr>
        <p:txBody>
          <a:bodyPr anchor="b"/>
          <a:lstStyle>
            <a:lvl1pPr>
              <a:lnSpc>
                <a:spcPts val="3600"/>
              </a:lnSpc>
              <a:defRPr lang="en-US" sz="2800" b="1" i="0" kern="1200" cap="all" baseline="0" dirty="0">
                <a:solidFill>
                  <a:schemeClr val="tx2"/>
                </a:solidFill>
                <a:latin typeface="+mj-lt"/>
                <a:ea typeface="Montserrat Light" charset="0"/>
                <a:cs typeface="Montserrat Light" charset="0"/>
              </a:defRPr>
            </a:lvl1pPr>
          </a:lstStyle>
          <a:p>
            <a:r>
              <a:rPr lang="en-GB"/>
              <a:t>Click to edit Master title style</a:t>
            </a:r>
          </a:p>
        </p:txBody>
      </p:sp>
      <p:sp>
        <p:nvSpPr>
          <p:cNvPr id="9" name="Content Placeholder 8">
            <a:extLst>
              <a:ext uri="{FF2B5EF4-FFF2-40B4-BE49-F238E27FC236}">
                <a16:creationId xmlns:a16="http://schemas.microsoft.com/office/drawing/2014/main" id="{7C97FDF2-EF4D-5945-B6F7-98F4DD9D94AC}"/>
              </a:ext>
            </a:extLst>
          </p:cNvPr>
          <p:cNvSpPr>
            <a:spLocks noGrp="1"/>
          </p:cNvSpPr>
          <p:nvPr>
            <p:ph sz="quarter" idx="11"/>
          </p:nvPr>
        </p:nvSpPr>
        <p:spPr>
          <a:xfrm>
            <a:off x="4271797" y="3573016"/>
            <a:ext cx="7486251" cy="1512168"/>
          </a:xfrm>
        </p:spPr>
        <p:txBody>
          <a:bodyPr/>
          <a:lstStyle>
            <a:lvl1pPr>
              <a:lnSpc>
                <a:spcPts val="2000"/>
              </a:lnSpc>
              <a:defRPr sz="1600" b="0">
                <a:solidFill>
                  <a:schemeClr val="tx1"/>
                </a:solidFill>
              </a:defRPr>
            </a:lvl1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a:extLst>
              <a:ext uri="{FF2B5EF4-FFF2-40B4-BE49-F238E27FC236}">
                <a16:creationId xmlns:a16="http://schemas.microsoft.com/office/drawing/2014/main" id="{03D2922F-705D-BB46-A7A4-B0F1CE806B34}"/>
              </a:ext>
            </a:extLst>
          </p:cNvPr>
          <p:cNvSpPr>
            <a:spLocks noGrp="1"/>
          </p:cNvSpPr>
          <p:nvPr>
            <p:ph type="ftr" sz="quarter" idx="15"/>
          </p:nvPr>
        </p:nvSpPr>
        <p:spPr>
          <a:xfrm>
            <a:off x="254644" y="6592819"/>
            <a:ext cx="8832981" cy="72008"/>
          </a:xfrm>
        </p:spPr>
        <p:txBody>
          <a:bodyPr/>
          <a:lstStyle/>
          <a:p>
            <a:r>
              <a:rPr lang="en-GB"/>
              <a:t>© Plural Strategy Group 2023</a:t>
            </a:r>
          </a:p>
        </p:txBody>
      </p:sp>
      <p:sp>
        <p:nvSpPr>
          <p:cNvPr id="8" name="Slide Number Placeholder 7">
            <a:extLst>
              <a:ext uri="{FF2B5EF4-FFF2-40B4-BE49-F238E27FC236}">
                <a16:creationId xmlns:a16="http://schemas.microsoft.com/office/drawing/2014/main" id="{95414D4F-F316-7A4B-9449-C5E34ABC4D24}"/>
              </a:ext>
            </a:extLst>
          </p:cNvPr>
          <p:cNvSpPr>
            <a:spLocks noGrp="1"/>
          </p:cNvSpPr>
          <p:nvPr>
            <p:ph type="sldNum" sz="quarter" idx="16"/>
          </p:nvPr>
        </p:nvSpPr>
        <p:spPr/>
        <p:txBody>
          <a:bodyPr/>
          <a:lstStyle/>
          <a:p>
            <a:fld id="{051EB697-574B-2B48-BF26-595FB7A31B03}" type="slidenum">
              <a:rPr lang="en-GB" smtClean="0"/>
              <a:pPr/>
              <a:t>‹#›</a:t>
            </a:fld>
            <a:endParaRPr lang="en-GB"/>
          </a:p>
        </p:txBody>
      </p:sp>
    </p:spTree>
    <p:extLst>
      <p:ext uri="{BB962C8B-B14F-4D97-AF65-F5344CB8AC3E}">
        <p14:creationId xmlns:p14="http://schemas.microsoft.com/office/powerpoint/2010/main" val="28029826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itch triangles">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D8C0FFF-F7A7-4B2D-98A6-060AE1B177FB}"/>
              </a:ext>
            </a:extLst>
          </p:cNvPr>
          <p:cNvGraphicFramePr>
            <a:graphicFrameLocks noChangeAspect="1"/>
          </p:cNvGraphicFramePr>
          <p:nvPr userDrawn="1">
            <p:custDataLst>
              <p:tags r:id="rId1"/>
            </p:custDataLst>
            <p:extLst>
              <p:ext uri="{D42A27DB-BD31-4B8C-83A1-F6EECF244321}">
                <p14:modId xmlns:p14="http://schemas.microsoft.com/office/powerpoint/2010/main" val="604926537"/>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5" name="Object 4" hidden="1">
                        <a:extLst>
                          <a:ext uri="{FF2B5EF4-FFF2-40B4-BE49-F238E27FC236}">
                            <a16:creationId xmlns:a16="http://schemas.microsoft.com/office/drawing/2014/main" id="{AD8C0FFF-F7A7-4B2D-98A6-060AE1B177FB}"/>
                          </a:ext>
                        </a:extLst>
                      </p:cNvPr>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41E0615-AC1B-4CCA-AFEC-866AD99659B6}"/>
              </a:ext>
            </a:extLst>
          </p:cNvPr>
          <p:cNvSpPr/>
          <p:nvPr userDrawn="1">
            <p:custDataLst>
              <p:tags r:id="rId2"/>
            </p:custDataLst>
          </p:nvPr>
        </p:nvSpPr>
        <p:spPr>
          <a:xfrm>
            <a:off x="0" y="0"/>
            <a:ext cx="211667" cy="158750"/>
          </a:xfrm>
          <a:prstGeom prst="rect">
            <a:avLst/>
          </a:prstGeom>
          <a:noFill/>
          <a:ln w="12700">
            <a:solidFill>
              <a:schemeClr val="accent6"/>
            </a:solid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eaLnBrk="1">
              <a:lnSpc>
                <a:spcPts val="2200"/>
              </a:lnSpc>
              <a:spcBef>
                <a:spcPct val="0"/>
              </a:spcBef>
              <a:spcAft>
                <a:spcPct val="0"/>
              </a:spcAft>
            </a:pPr>
            <a:endParaRPr lang="en-GB" sz="1800" b="1" i="0" baseline="0">
              <a:latin typeface="Arial" panose="020B0604020202020204" pitchFamily="34" charset="0"/>
              <a:cs typeface="Arial" panose="020B0604020202020204" pitchFamily="34" charset="0"/>
              <a:sym typeface="Arial" panose="020B0604020202020204" pitchFamily="34" charset="0"/>
            </a:endParaRPr>
          </a:p>
        </p:txBody>
      </p:sp>
      <p:sp>
        <p:nvSpPr>
          <p:cNvPr id="17" name="Triangle 9">
            <a:extLst>
              <a:ext uri="{FF2B5EF4-FFF2-40B4-BE49-F238E27FC236}">
                <a16:creationId xmlns:a16="http://schemas.microsoft.com/office/drawing/2014/main" id="{9C5A89BC-EEFD-C34F-A9A4-1D9E76F6F480}"/>
              </a:ext>
            </a:extLst>
          </p:cNvPr>
          <p:cNvSpPr/>
          <p:nvPr userDrawn="1"/>
        </p:nvSpPr>
        <p:spPr>
          <a:xfrm>
            <a:off x="930356" y="2067470"/>
            <a:ext cx="2410093" cy="1699099"/>
          </a:xfrm>
          <a:custGeom>
            <a:avLst/>
            <a:gdLst>
              <a:gd name="connsiteX0" fmla="*/ 0 w 3600400"/>
              <a:gd name="connsiteY0" fmla="*/ 2880320 h 2880320"/>
              <a:gd name="connsiteX1" fmla="*/ 1800200 w 3600400"/>
              <a:gd name="connsiteY1" fmla="*/ 0 h 2880320"/>
              <a:gd name="connsiteX2" fmla="*/ 3600400 w 3600400"/>
              <a:gd name="connsiteY2" fmla="*/ 2880320 h 2880320"/>
              <a:gd name="connsiteX3" fmla="*/ 0 w 3600400"/>
              <a:gd name="connsiteY3" fmla="*/ 2880320 h 2880320"/>
              <a:gd name="connsiteX0" fmla="*/ 326311 w 3926711"/>
              <a:gd name="connsiteY0" fmla="*/ 2944115 h 2944115"/>
              <a:gd name="connsiteX1" fmla="*/ 0 w 3926711"/>
              <a:gd name="connsiteY1" fmla="*/ 0 h 2944115"/>
              <a:gd name="connsiteX2" fmla="*/ 3926711 w 3926711"/>
              <a:gd name="connsiteY2" fmla="*/ 2944115 h 2944115"/>
              <a:gd name="connsiteX3" fmla="*/ 326311 w 3926711"/>
              <a:gd name="connsiteY3" fmla="*/ 2944115 h 2944115"/>
              <a:gd name="connsiteX0" fmla="*/ 326311 w 3458879"/>
              <a:gd name="connsiteY0" fmla="*/ 2944115 h 2944115"/>
              <a:gd name="connsiteX1" fmla="*/ 0 w 3458879"/>
              <a:gd name="connsiteY1" fmla="*/ 0 h 2944115"/>
              <a:gd name="connsiteX2" fmla="*/ 3458879 w 3458879"/>
              <a:gd name="connsiteY2" fmla="*/ 1561882 h 2944115"/>
              <a:gd name="connsiteX3" fmla="*/ 326311 w 3458879"/>
              <a:gd name="connsiteY3" fmla="*/ 2944115 h 2944115"/>
              <a:gd name="connsiteX0" fmla="*/ 326311 w 3458879"/>
              <a:gd name="connsiteY0" fmla="*/ 2214910 h 2214910"/>
              <a:gd name="connsiteX1" fmla="*/ 0 w 3458879"/>
              <a:gd name="connsiteY1" fmla="*/ 0 h 2214910"/>
              <a:gd name="connsiteX2" fmla="*/ 3458879 w 3458879"/>
              <a:gd name="connsiteY2" fmla="*/ 832677 h 2214910"/>
              <a:gd name="connsiteX3" fmla="*/ 326311 w 3458879"/>
              <a:gd name="connsiteY3" fmla="*/ 2214910 h 2214910"/>
              <a:gd name="connsiteX0" fmla="*/ 326311 w 3551476"/>
              <a:gd name="connsiteY0" fmla="*/ 3176309 h 3176309"/>
              <a:gd name="connsiteX1" fmla="*/ 0 w 3551476"/>
              <a:gd name="connsiteY1" fmla="*/ 961399 h 3176309"/>
              <a:gd name="connsiteX2" fmla="*/ 3551476 w 3551476"/>
              <a:gd name="connsiteY2" fmla="*/ 0 h 3176309"/>
              <a:gd name="connsiteX3" fmla="*/ 326311 w 3551476"/>
              <a:gd name="connsiteY3" fmla="*/ 3176309 h 3176309"/>
              <a:gd name="connsiteX0" fmla="*/ 1900468 w 3551476"/>
              <a:gd name="connsiteY0" fmla="*/ 3338355 h 3338355"/>
              <a:gd name="connsiteX1" fmla="*/ 0 w 3551476"/>
              <a:gd name="connsiteY1" fmla="*/ 961399 h 3338355"/>
              <a:gd name="connsiteX2" fmla="*/ 3551476 w 3551476"/>
              <a:gd name="connsiteY2" fmla="*/ 0 h 3338355"/>
              <a:gd name="connsiteX3" fmla="*/ 1900468 w 3551476"/>
              <a:gd name="connsiteY3" fmla="*/ 3338355 h 3338355"/>
            </a:gdLst>
            <a:ahLst/>
            <a:cxnLst>
              <a:cxn ang="0">
                <a:pos x="connsiteX0" y="connsiteY0"/>
              </a:cxn>
              <a:cxn ang="0">
                <a:pos x="connsiteX1" y="connsiteY1"/>
              </a:cxn>
              <a:cxn ang="0">
                <a:pos x="connsiteX2" y="connsiteY2"/>
              </a:cxn>
              <a:cxn ang="0">
                <a:pos x="connsiteX3" y="connsiteY3"/>
              </a:cxn>
            </a:cxnLst>
            <a:rect l="l" t="t" r="r" b="b"/>
            <a:pathLst>
              <a:path w="3551476" h="3338355">
                <a:moveTo>
                  <a:pt x="1900468" y="3338355"/>
                </a:moveTo>
                <a:lnTo>
                  <a:pt x="0" y="961399"/>
                </a:lnTo>
                <a:lnTo>
                  <a:pt x="3551476" y="0"/>
                </a:lnTo>
                <a:lnTo>
                  <a:pt x="1900468" y="3338355"/>
                </a:ln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1"/>
            <a:endParaRPr lang="en-GB" sz="1800"/>
          </a:p>
        </p:txBody>
      </p:sp>
      <p:sp>
        <p:nvSpPr>
          <p:cNvPr id="4" name="Slide Number Placeholder 3"/>
          <p:cNvSpPr>
            <a:spLocks noGrp="1"/>
          </p:cNvSpPr>
          <p:nvPr>
            <p:ph type="sldNum" sz="quarter" idx="12"/>
          </p:nvPr>
        </p:nvSpPr>
        <p:spPr>
          <a:xfrm>
            <a:off x="11501269" y="6520810"/>
            <a:ext cx="422095" cy="216000"/>
          </a:xfrm>
        </p:spPr>
        <p:txBody>
          <a:bodyPr/>
          <a:lstStyle/>
          <a:p>
            <a:fld id="{051EB697-574B-2B48-BF26-595FB7A31B03}" type="slidenum">
              <a:rPr lang="en-GB" smtClean="0"/>
              <a:pPr/>
              <a:t>‹#›</a:t>
            </a:fld>
            <a:endParaRPr lang="en-GB"/>
          </a:p>
        </p:txBody>
      </p:sp>
      <p:sp>
        <p:nvSpPr>
          <p:cNvPr id="21" name="Footer Placeholder 20"/>
          <p:cNvSpPr>
            <a:spLocks noGrp="1"/>
          </p:cNvSpPr>
          <p:nvPr>
            <p:ph type="ftr" sz="quarter" idx="17"/>
          </p:nvPr>
        </p:nvSpPr>
        <p:spPr/>
        <p:txBody>
          <a:bodyPr/>
          <a:lstStyle/>
          <a:p>
            <a:r>
              <a:rPr lang="en-GB"/>
              <a:t>© Plural Strategy Group 2023</a:t>
            </a:r>
          </a:p>
        </p:txBody>
      </p:sp>
      <p:sp>
        <p:nvSpPr>
          <p:cNvPr id="3" name="Title 2"/>
          <p:cNvSpPr>
            <a:spLocks noGrp="1"/>
          </p:cNvSpPr>
          <p:nvPr>
            <p:ph type="title" hasCustomPrompt="1"/>
          </p:nvPr>
        </p:nvSpPr>
        <p:spPr>
          <a:xfrm>
            <a:off x="254026" y="548681"/>
            <a:ext cx="11668719" cy="546303"/>
          </a:xfrm>
        </p:spPr>
        <p:txBody>
          <a:bodyPr/>
          <a:lstStyle>
            <a:lvl1pPr>
              <a:defRPr/>
            </a:lvl1pPr>
          </a:lstStyle>
          <a:p>
            <a:r>
              <a:rPr lang="en-GB"/>
              <a:t>Click to edit tag</a:t>
            </a:r>
            <a:br>
              <a:rPr lang="en-GB"/>
            </a:br>
            <a:endParaRPr lang="en-GB"/>
          </a:p>
        </p:txBody>
      </p:sp>
      <p:sp>
        <p:nvSpPr>
          <p:cNvPr id="18" name="Text Placeholder 5">
            <a:extLst>
              <a:ext uri="{FF2B5EF4-FFF2-40B4-BE49-F238E27FC236}">
                <a16:creationId xmlns:a16="http://schemas.microsoft.com/office/drawing/2014/main" id="{87779944-4363-584F-A01F-963EBE9F0FAB}"/>
              </a:ext>
            </a:extLst>
          </p:cNvPr>
          <p:cNvSpPr>
            <a:spLocks noGrp="1"/>
          </p:cNvSpPr>
          <p:nvPr>
            <p:ph type="body" sz="quarter" idx="23"/>
          </p:nvPr>
        </p:nvSpPr>
        <p:spPr>
          <a:xfrm>
            <a:off x="254025" y="3843580"/>
            <a:ext cx="3724800" cy="2384942"/>
          </a:xfrm>
        </p:spPr>
        <p:txBody>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19" name="Text Placeholder 5">
            <a:extLst>
              <a:ext uri="{FF2B5EF4-FFF2-40B4-BE49-F238E27FC236}">
                <a16:creationId xmlns:a16="http://schemas.microsoft.com/office/drawing/2014/main" id="{CDFB22CF-C3FC-1C44-A0C4-E20916CC9E3C}"/>
              </a:ext>
            </a:extLst>
          </p:cNvPr>
          <p:cNvSpPr>
            <a:spLocks noGrp="1"/>
          </p:cNvSpPr>
          <p:nvPr>
            <p:ph type="body" sz="quarter" idx="15"/>
          </p:nvPr>
        </p:nvSpPr>
        <p:spPr>
          <a:xfrm>
            <a:off x="4233600" y="3843580"/>
            <a:ext cx="3724800" cy="2384942"/>
          </a:xfrm>
        </p:spPr>
        <p:txBody>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20" name="Text Placeholder 5">
            <a:extLst>
              <a:ext uri="{FF2B5EF4-FFF2-40B4-BE49-F238E27FC236}">
                <a16:creationId xmlns:a16="http://schemas.microsoft.com/office/drawing/2014/main" id="{788CE846-3227-6343-ACB5-58CF83A111C8}"/>
              </a:ext>
            </a:extLst>
          </p:cNvPr>
          <p:cNvSpPr>
            <a:spLocks noGrp="1"/>
          </p:cNvSpPr>
          <p:nvPr>
            <p:ph type="body" sz="quarter" idx="16"/>
          </p:nvPr>
        </p:nvSpPr>
        <p:spPr>
          <a:xfrm>
            <a:off x="8198563" y="3843580"/>
            <a:ext cx="3724800" cy="2384942"/>
          </a:xfrm>
        </p:spPr>
        <p:txBody>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22" name="Text Placeholder 9">
            <a:extLst>
              <a:ext uri="{FF2B5EF4-FFF2-40B4-BE49-F238E27FC236}">
                <a16:creationId xmlns:a16="http://schemas.microsoft.com/office/drawing/2014/main" id="{41B04F64-61C3-9646-929A-52A3DF45B39E}"/>
              </a:ext>
            </a:extLst>
          </p:cNvPr>
          <p:cNvSpPr>
            <a:spLocks noGrp="1"/>
          </p:cNvSpPr>
          <p:nvPr>
            <p:ph type="body" sz="quarter" idx="24"/>
          </p:nvPr>
        </p:nvSpPr>
        <p:spPr>
          <a:xfrm>
            <a:off x="254025" y="1188086"/>
            <a:ext cx="11664000" cy="274955"/>
          </a:xfrm>
        </p:spPr>
        <p:txBody>
          <a:bodyPr/>
          <a:lstStyle>
            <a:lvl1pPr>
              <a:defRPr sz="1200" b="0">
                <a:solidFill>
                  <a:schemeClr val="tx1"/>
                </a:solidFill>
              </a:defRPr>
            </a:lvl1pPr>
          </a:lstStyle>
          <a:p>
            <a:pPr lvl="0"/>
            <a:r>
              <a:rPr lang="en-GB"/>
              <a:t>Edit Master text styles</a:t>
            </a:r>
          </a:p>
        </p:txBody>
      </p:sp>
      <p:sp>
        <p:nvSpPr>
          <p:cNvPr id="13" name="Picture Placeholder 7">
            <a:extLst>
              <a:ext uri="{FF2B5EF4-FFF2-40B4-BE49-F238E27FC236}">
                <a16:creationId xmlns:a16="http://schemas.microsoft.com/office/drawing/2014/main" id="{B448038E-FA31-B74F-8A5E-6FC8F770C415}"/>
              </a:ext>
            </a:extLst>
          </p:cNvPr>
          <p:cNvSpPr>
            <a:spLocks noGrp="1"/>
          </p:cNvSpPr>
          <p:nvPr>
            <p:ph type="pic" sz="quarter" idx="20"/>
          </p:nvPr>
        </p:nvSpPr>
        <p:spPr>
          <a:xfrm>
            <a:off x="1299591" y="2374293"/>
            <a:ext cx="1554320" cy="1165740"/>
          </a:xfrm>
          <a:noFill/>
          <a:ln w="9525">
            <a:noFill/>
          </a:ln>
        </p:spPr>
        <p:txBody>
          <a:bodyPr/>
          <a:lstStyle>
            <a:lvl1pPr>
              <a:defRPr sz="600"/>
            </a:lvl1pPr>
          </a:lstStyle>
          <a:p>
            <a:endParaRPr lang="en-US"/>
          </a:p>
        </p:txBody>
      </p:sp>
      <p:sp>
        <p:nvSpPr>
          <p:cNvPr id="26" name="Triangle 9">
            <a:extLst>
              <a:ext uri="{FF2B5EF4-FFF2-40B4-BE49-F238E27FC236}">
                <a16:creationId xmlns:a16="http://schemas.microsoft.com/office/drawing/2014/main" id="{9BB60EC7-6F53-D54D-83F4-EEAEF89F6E5E}"/>
              </a:ext>
            </a:extLst>
          </p:cNvPr>
          <p:cNvSpPr/>
          <p:nvPr userDrawn="1"/>
        </p:nvSpPr>
        <p:spPr>
          <a:xfrm>
            <a:off x="4991782" y="2154481"/>
            <a:ext cx="2416951" cy="1542937"/>
          </a:xfrm>
          <a:custGeom>
            <a:avLst/>
            <a:gdLst>
              <a:gd name="connsiteX0" fmla="*/ 0 w 3600400"/>
              <a:gd name="connsiteY0" fmla="*/ 2880320 h 2880320"/>
              <a:gd name="connsiteX1" fmla="*/ 1800200 w 3600400"/>
              <a:gd name="connsiteY1" fmla="*/ 0 h 2880320"/>
              <a:gd name="connsiteX2" fmla="*/ 3600400 w 3600400"/>
              <a:gd name="connsiteY2" fmla="*/ 2880320 h 2880320"/>
              <a:gd name="connsiteX3" fmla="*/ 0 w 3600400"/>
              <a:gd name="connsiteY3" fmla="*/ 2880320 h 2880320"/>
              <a:gd name="connsiteX0" fmla="*/ 326311 w 3926711"/>
              <a:gd name="connsiteY0" fmla="*/ 2944115 h 2944115"/>
              <a:gd name="connsiteX1" fmla="*/ 0 w 3926711"/>
              <a:gd name="connsiteY1" fmla="*/ 0 h 2944115"/>
              <a:gd name="connsiteX2" fmla="*/ 3926711 w 3926711"/>
              <a:gd name="connsiteY2" fmla="*/ 2944115 h 2944115"/>
              <a:gd name="connsiteX3" fmla="*/ 326311 w 3926711"/>
              <a:gd name="connsiteY3" fmla="*/ 2944115 h 2944115"/>
              <a:gd name="connsiteX0" fmla="*/ 326311 w 3458879"/>
              <a:gd name="connsiteY0" fmla="*/ 2944115 h 2944115"/>
              <a:gd name="connsiteX1" fmla="*/ 0 w 3458879"/>
              <a:gd name="connsiteY1" fmla="*/ 0 h 2944115"/>
              <a:gd name="connsiteX2" fmla="*/ 3458879 w 3458879"/>
              <a:gd name="connsiteY2" fmla="*/ 1561882 h 2944115"/>
              <a:gd name="connsiteX3" fmla="*/ 326311 w 3458879"/>
              <a:gd name="connsiteY3" fmla="*/ 2944115 h 2944115"/>
            </a:gdLst>
            <a:ahLst/>
            <a:cxnLst>
              <a:cxn ang="0">
                <a:pos x="connsiteX0" y="connsiteY0"/>
              </a:cxn>
              <a:cxn ang="0">
                <a:pos x="connsiteX1" y="connsiteY1"/>
              </a:cxn>
              <a:cxn ang="0">
                <a:pos x="connsiteX2" y="connsiteY2"/>
              </a:cxn>
              <a:cxn ang="0">
                <a:pos x="connsiteX3" y="connsiteY3"/>
              </a:cxn>
            </a:cxnLst>
            <a:rect l="l" t="t" r="r" b="b"/>
            <a:pathLst>
              <a:path w="3458879" h="2944115">
                <a:moveTo>
                  <a:pt x="326311" y="2944115"/>
                </a:moveTo>
                <a:lnTo>
                  <a:pt x="0" y="0"/>
                </a:lnTo>
                <a:lnTo>
                  <a:pt x="3458879" y="1561882"/>
                </a:lnTo>
                <a:lnTo>
                  <a:pt x="326311" y="2944115"/>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1"/>
            <a:endParaRPr lang="en-GB" sz="1800"/>
          </a:p>
        </p:txBody>
      </p:sp>
      <p:sp>
        <p:nvSpPr>
          <p:cNvPr id="27" name="Triangle 9">
            <a:extLst>
              <a:ext uri="{FF2B5EF4-FFF2-40B4-BE49-F238E27FC236}">
                <a16:creationId xmlns:a16="http://schemas.microsoft.com/office/drawing/2014/main" id="{9F0CD838-B696-E746-B7CD-AC522731DDC7}"/>
              </a:ext>
            </a:extLst>
          </p:cNvPr>
          <p:cNvSpPr/>
          <p:nvPr userDrawn="1"/>
        </p:nvSpPr>
        <p:spPr>
          <a:xfrm>
            <a:off x="8797967" y="2093974"/>
            <a:ext cx="2410093" cy="1699099"/>
          </a:xfrm>
          <a:custGeom>
            <a:avLst/>
            <a:gdLst>
              <a:gd name="connsiteX0" fmla="*/ 0 w 3600400"/>
              <a:gd name="connsiteY0" fmla="*/ 2880320 h 2880320"/>
              <a:gd name="connsiteX1" fmla="*/ 1800200 w 3600400"/>
              <a:gd name="connsiteY1" fmla="*/ 0 h 2880320"/>
              <a:gd name="connsiteX2" fmla="*/ 3600400 w 3600400"/>
              <a:gd name="connsiteY2" fmla="*/ 2880320 h 2880320"/>
              <a:gd name="connsiteX3" fmla="*/ 0 w 3600400"/>
              <a:gd name="connsiteY3" fmla="*/ 2880320 h 2880320"/>
              <a:gd name="connsiteX0" fmla="*/ 326311 w 3926711"/>
              <a:gd name="connsiteY0" fmla="*/ 2944115 h 2944115"/>
              <a:gd name="connsiteX1" fmla="*/ 0 w 3926711"/>
              <a:gd name="connsiteY1" fmla="*/ 0 h 2944115"/>
              <a:gd name="connsiteX2" fmla="*/ 3926711 w 3926711"/>
              <a:gd name="connsiteY2" fmla="*/ 2944115 h 2944115"/>
              <a:gd name="connsiteX3" fmla="*/ 326311 w 3926711"/>
              <a:gd name="connsiteY3" fmla="*/ 2944115 h 2944115"/>
              <a:gd name="connsiteX0" fmla="*/ 326311 w 3458879"/>
              <a:gd name="connsiteY0" fmla="*/ 2944115 h 2944115"/>
              <a:gd name="connsiteX1" fmla="*/ 0 w 3458879"/>
              <a:gd name="connsiteY1" fmla="*/ 0 h 2944115"/>
              <a:gd name="connsiteX2" fmla="*/ 3458879 w 3458879"/>
              <a:gd name="connsiteY2" fmla="*/ 1561882 h 2944115"/>
              <a:gd name="connsiteX3" fmla="*/ 326311 w 3458879"/>
              <a:gd name="connsiteY3" fmla="*/ 2944115 h 2944115"/>
              <a:gd name="connsiteX0" fmla="*/ 326311 w 3458879"/>
              <a:gd name="connsiteY0" fmla="*/ 2214910 h 2214910"/>
              <a:gd name="connsiteX1" fmla="*/ 0 w 3458879"/>
              <a:gd name="connsiteY1" fmla="*/ 0 h 2214910"/>
              <a:gd name="connsiteX2" fmla="*/ 3458879 w 3458879"/>
              <a:gd name="connsiteY2" fmla="*/ 832677 h 2214910"/>
              <a:gd name="connsiteX3" fmla="*/ 326311 w 3458879"/>
              <a:gd name="connsiteY3" fmla="*/ 2214910 h 2214910"/>
              <a:gd name="connsiteX0" fmla="*/ 326311 w 3551476"/>
              <a:gd name="connsiteY0" fmla="*/ 3176309 h 3176309"/>
              <a:gd name="connsiteX1" fmla="*/ 0 w 3551476"/>
              <a:gd name="connsiteY1" fmla="*/ 961399 h 3176309"/>
              <a:gd name="connsiteX2" fmla="*/ 3551476 w 3551476"/>
              <a:gd name="connsiteY2" fmla="*/ 0 h 3176309"/>
              <a:gd name="connsiteX3" fmla="*/ 326311 w 3551476"/>
              <a:gd name="connsiteY3" fmla="*/ 3176309 h 3176309"/>
              <a:gd name="connsiteX0" fmla="*/ 1900468 w 3551476"/>
              <a:gd name="connsiteY0" fmla="*/ 3338355 h 3338355"/>
              <a:gd name="connsiteX1" fmla="*/ 0 w 3551476"/>
              <a:gd name="connsiteY1" fmla="*/ 961399 h 3338355"/>
              <a:gd name="connsiteX2" fmla="*/ 3551476 w 3551476"/>
              <a:gd name="connsiteY2" fmla="*/ 0 h 3338355"/>
              <a:gd name="connsiteX3" fmla="*/ 1900468 w 3551476"/>
              <a:gd name="connsiteY3" fmla="*/ 3338355 h 3338355"/>
            </a:gdLst>
            <a:ahLst/>
            <a:cxnLst>
              <a:cxn ang="0">
                <a:pos x="connsiteX0" y="connsiteY0"/>
              </a:cxn>
              <a:cxn ang="0">
                <a:pos x="connsiteX1" y="connsiteY1"/>
              </a:cxn>
              <a:cxn ang="0">
                <a:pos x="connsiteX2" y="connsiteY2"/>
              </a:cxn>
              <a:cxn ang="0">
                <a:pos x="connsiteX3" y="connsiteY3"/>
              </a:cxn>
            </a:cxnLst>
            <a:rect l="l" t="t" r="r" b="b"/>
            <a:pathLst>
              <a:path w="3551476" h="3338355">
                <a:moveTo>
                  <a:pt x="1900468" y="3338355"/>
                </a:moveTo>
                <a:lnTo>
                  <a:pt x="0" y="961399"/>
                </a:lnTo>
                <a:lnTo>
                  <a:pt x="3551476" y="0"/>
                </a:lnTo>
                <a:lnTo>
                  <a:pt x="1900468" y="3338355"/>
                </a:lnTo>
                <a:close/>
              </a:path>
            </a:pathLst>
          </a:custGeom>
          <a:solidFill>
            <a:srgbClr val="C8D200"/>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1"/>
            <a:endParaRPr lang="en-GB" sz="1800"/>
          </a:p>
        </p:txBody>
      </p:sp>
      <p:sp>
        <p:nvSpPr>
          <p:cNvPr id="30" name="Picture Placeholder 7">
            <a:extLst>
              <a:ext uri="{FF2B5EF4-FFF2-40B4-BE49-F238E27FC236}">
                <a16:creationId xmlns:a16="http://schemas.microsoft.com/office/drawing/2014/main" id="{5072F09D-A6EB-A947-9E41-0D20816B363F}"/>
              </a:ext>
            </a:extLst>
          </p:cNvPr>
          <p:cNvSpPr>
            <a:spLocks noGrp="1"/>
          </p:cNvSpPr>
          <p:nvPr>
            <p:ph type="pic" sz="quarter" idx="25"/>
          </p:nvPr>
        </p:nvSpPr>
        <p:spPr>
          <a:xfrm>
            <a:off x="5297240" y="2374293"/>
            <a:ext cx="1554320" cy="1165740"/>
          </a:xfrm>
          <a:noFill/>
          <a:ln w="9525">
            <a:noFill/>
          </a:ln>
        </p:spPr>
        <p:txBody>
          <a:bodyPr/>
          <a:lstStyle>
            <a:lvl1pPr>
              <a:defRPr sz="600"/>
            </a:lvl1pPr>
          </a:lstStyle>
          <a:p>
            <a:endParaRPr lang="en-US"/>
          </a:p>
        </p:txBody>
      </p:sp>
      <p:sp>
        <p:nvSpPr>
          <p:cNvPr id="31" name="Picture Placeholder 7">
            <a:extLst>
              <a:ext uri="{FF2B5EF4-FFF2-40B4-BE49-F238E27FC236}">
                <a16:creationId xmlns:a16="http://schemas.microsoft.com/office/drawing/2014/main" id="{831ABBCB-F938-B74D-8964-641E8C5209D6}"/>
              </a:ext>
            </a:extLst>
          </p:cNvPr>
          <p:cNvSpPr>
            <a:spLocks noGrp="1"/>
          </p:cNvSpPr>
          <p:nvPr>
            <p:ph type="pic" sz="quarter" idx="26"/>
          </p:nvPr>
        </p:nvSpPr>
        <p:spPr>
          <a:xfrm>
            <a:off x="9338269" y="2374293"/>
            <a:ext cx="1554320" cy="1165740"/>
          </a:xfrm>
          <a:noFill/>
          <a:ln w="9525">
            <a:noFill/>
          </a:ln>
        </p:spPr>
        <p:txBody>
          <a:bodyPr/>
          <a:lstStyle>
            <a:lvl1pPr>
              <a:defRPr sz="600"/>
            </a:lvl1pPr>
          </a:lstStyle>
          <a:p>
            <a:endParaRPr lang="en-US"/>
          </a:p>
        </p:txBody>
      </p:sp>
    </p:spTree>
    <p:extLst>
      <p:ext uri="{BB962C8B-B14F-4D97-AF65-F5344CB8AC3E}">
        <p14:creationId xmlns:p14="http://schemas.microsoft.com/office/powerpoint/2010/main" val="30333051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am pag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4F8CB9F-FF40-427C-929A-AF7B67BAA775}"/>
              </a:ext>
            </a:extLst>
          </p:cNvPr>
          <p:cNvGraphicFramePr>
            <a:graphicFrameLocks noChangeAspect="1"/>
          </p:cNvGraphicFramePr>
          <p:nvPr userDrawn="1">
            <p:custDataLst>
              <p:tags r:id="rId1"/>
            </p:custDataLst>
            <p:extLst>
              <p:ext uri="{D42A27DB-BD31-4B8C-83A1-F6EECF244321}">
                <p14:modId xmlns:p14="http://schemas.microsoft.com/office/powerpoint/2010/main" val="265078334"/>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7" name="Object 6" hidden="1">
                        <a:extLst>
                          <a:ext uri="{FF2B5EF4-FFF2-40B4-BE49-F238E27FC236}">
                            <a16:creationId xmlns:a16="http://schemas.microsoft.com/office/drawing/2014/main" id="{F4F8CB9F-FF40-427C-929A-AF7B67BAA775}"/>
                          </a:ext>
                        </a:extLst>
                      </p:cNvPr>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591A793C-BA5E-4847-A116-CD941FAFEF1E}"/>
              </a:ext>
            </a:extLst>
          </p:cNvPr>
          <p:cNvSpPr/>
          <p:nvPr userDrawn="1">
            <p:custDataLst>
              <p:tags r:id="rId2"/>
            </p:custDataLst>
          </p:nvPr>
        </p:nvSpPr>
        <p:spPr>
          <a:xfrm>
            <a:off x="0" y="0"/>
            <a:ext cx="211667" cy="158750"/>
          </a:xfrm>
          <a:prstGeom prst="rect">
            <a:avLst/>
          </a:prstGeom>
          <a:noFill/>
          <a:ln w="12700">
            <a:solidFill>
              <a:schemeClr val="accent6"/>
            </a:solid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eaLnBrk="1">
              <a:lnSpc>
                <a:spcPts val="2200"/>
              </a:lnSpc>
              <a:spcBef>
                <a:spcPct val="0"/>
              </a:spcBef>
              <a:spcAft>
                <a:spcPct val="0"/>
              </a:spcAft>
            </a:pPr>
            <a:endParaRPr lang="en-GB" sz="1800" b="1" i="0" baseline="0">
              <a:latin typeface="Arial" panose="020B0604020202020204" pitchFamily="34" charset="0"/>
              <a:cs typeface="Arial" panose="020B0604020202020204" pitchFamily="34" charset="0"/>
              <a:sym typeface="Arial" panose="020B0604020202020204" pitchFamily="34" charset="0"/>
            </a:endParaRPr>
          </a:p>
        </p:txBody>
      </p:sp>
      <p:pic>
        <p:nvPicPr>
          <p:cNvPr id="5" name="Picture 4">
            <a:extLst>
              <a:ext uri="{FF2B5EF4-FFF2-40B4-BE49-F238E27FC236}">
                <a16:creationId xmlns:a16="http://schemas.microsoft.com/office/drawing/2014/main" id="{E538781F-52CA-4C4A-B87D-06E6EC2B8090}"/>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t="46506" b="24656"/>
          <a:stretch/>
        </p:blipFill>
        <p:spPr>
          <a:xfrm>
            <a:off x="-3" y="1"/>
            <a:ext cx="12192003" cy="1881809"/>
          </a:xfrm>
          <a:prstGeom prst="rect">
            <a:avLst/>
          </a:prstGeom>
        </p:spPr>
      </p:pic>
      <p:sp>
        <p:nvSpPr>
          <p:cNvPr id="6" name="Rectangle 1">
            <a:extLst>
              <a:ext uri="{FF2B5EF4-FFF2-40B4-BE49-F238E27FC236}">
                <a16:creationId xmlns:a16="http://schemas.microsoft.com/office/drawing/2014/main" id="{21444780-0506-1E44-BA5E-7AE7ACBBF47E}"/>
              </a:ext>
            </a:extLst>
          </p:cNvPr>
          <p:cNvSpPr/>
          <p:nvPr userDrawn="1"/>
        </p:nvSpPr>
        <p:spPr>
          <a:xfrm flipH="1" flipV="1">
            <a:off x="-3" y="755373"/>
            <a:ext cx="12192003" cy="2204864"/>
          </a:xfrm>
          <a:custGeom>
            <a:avLst/>
            <a:gdLst>
              <a:gd name="connsiteX0" fmla="*/ 0 w 9144002"/>
              <a:gd name="connsiteY0" fmla="*/ 0 h 2204864"/>
              <a:gd name="connsiteX1" fmla="*/ 9144002 w 9144002"/>
              <a:gd name="connsiteY1" fmla="*/ 0 h 2204864"/>
              <a:gd name="connsiteX2" fmla="*/ 9144002 w 9144002"/>
              <a:gd name="connsiteY2" fmla="*/ 2204864 h 2204864"/>
              <a:gd name="connsiteX3" fmla="*/ 0 w 9144002"/>
              <a:gd name="connsiteY3" fmla="*/ 2204864 h 2204864"/>
              <a:gd name="connsiteX4" fmla="*/ 0 w 9144002"/>
              <a:gd name="connsiteY4" fmla="*/ 0 h 2204864"/>
              <a:gd name="connsiteX0" fmla="*/ 0 w 9144002"/>
              <a:gd name="connsiteY0" fmla="*/ 0 h 2204864"/>
              <a:gd name="connsiteX1" fmla="*/ 9144002 w 9144002"/>
              <a:gd name="connsiteY1" fmla="*/ 0 h 2204864"/>
              <a:gd name="connsiteX2" fmla="*/ 9144002 w 9144002"/>
              <a:gd name="connsiteY2" fmla="*/ 1050621 h 2204864"/>
              <a:gd name="connsiteX3" fmla="*/ 0 w 9144002"/>
              <a:gd name="connsiteY3" fmla="*/ 2204864 h 2204864"/>
              <a:gd name="connsiteX4" fmla="*/ 0 w 9144002"/>
              <a:gd name="connsiteY4" fmla="*/ 0 h 2204864"/>
              <a:gd name="connsiteX0" fmla="*/ 0 w 9144002"/>
              <a:gd name="connsiteY0" fmla="*/ 0 h 2204864"/>
              <a:gd name="connsiteX1" fmla="*/ 9144002 w 9144002"/>
              <a:gd name="connsiteY1" fmla="*/ 0 h 2204864"/>
              <a:gd name="connsiteX2" fmla="*/ 9144002 w 9144002"/>
              <a:gd name="connsiteY2" fmla="*/ 1110582 h 2204864"/>
              <a:gd name="connsiteX3" fmla="*/ 0 w 9144002"/>
              <a:gd name="connsiteY3" fmla="*/ 2204864 h 2204864"/>
              <a:gd name="connsiteX4" fmla="*/ 0 w 9144002"/>
              <a:gd name="connsiteY4" fmla="*/ 0 h 2204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2" h="2204864">
                <a:moveTo>
                  <a:pt x="0" y="0"/>
                </a:moveTo>
                <a:lnTo>
                  <a:pt x="9144002" y="0"/>
                </a:lnTo>
                <a:lnTo>
                  <a:pt x="9144002" y="1110582"/>
                </a:lnTo>
                <a:lnTo>
                  <a:pt x="0" y="2204864"/>
                </a:lnTo>
                <a:lnTo>
                  <a:pt x="0" y="0"/>
                </a:lnTo>
                <a:close/>
              </a:path>
            </a:pathLst>
          </a:cu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eaLnBrk="1"/>
            <a:endParaRPr lang="en-GB" sz="1800"/>
          </a:p>
        </p:txBody>
      </p:sp>
      <p:sp>
        <p:nvSpPr>
          <p:cNvPr id="2" name="Title 1">
            <a:extLst>
              <a:ext uri="{FF2B5EF4-FFF2-40B4-BE49-F238E27FC236}">
                <a16:creationId xmlns:a16="http://schemas.microsoft.com/office/drawing/2014/main" id="{36F3CE90-E56B-844E-99DD-2566DB3DFD5A}"/>
              </a:ext>
            </a:extLst>
          </p:cNvPr>
          <p:cNvSpPr>
            <a:spLocks noGrp="1"/>
          </p:cNvSpPr>
          <p:nvPr>
            <p:ph type="title" hasCustomPrompt="1"/>
          </p:nvPr>
        </p:nvSpPr>
        <p:spPr>
          <a:xfrm>
            <a:off x="254026" y="548681"/>
            <a:ext cx="11668719" cy="546303"/>
          </a:xfrm>
        </p:spPr>
        <p:txBody>
          <a:bodyPr/>
          <a:lstStyle>
            <a:lvl1pPr>
              <a:defRPr>
                <a:solidFill>
                  <a:schemeClr val="bg1"/>
                </a:solidFill>
              </a:defRPr>
            </a:lvl1pPr>
          </a:lstStyle>
          <a:p>
            <a:r>
              <a:rPr lang="en-GB"/>
              <a:t>Click to edit tag</a:t>
            </a:r>
            <a:br>
              <a:rPr lang="en-GB"/>
            </a:br>
            <a:endParaRPr lang="en-GB"/>
          </a:p>
        </p:txBody>
      </p:sp>
      <p:sp>
        <p:nvSpPr>
          <p:cNvPr id="4" name="Footer Placeholder 3">
            <a:extLst>
              <a:ext uri="{FF2B5EF4-FFF2-40B4-BE49-F238E27FC236}">
                <a16:creationId xmlns:a16="http://schemas.microsoft.com/office/drawing/2014/main" id="{D90CAEB6-3FAB-F147-ADBF-C51BA702FFD4}"/>
              </a:ext>
            </a:extLst>
          </p:cNvPr>
          <p:cNvSpPr>
            <a:spLocks noGrp="1"/>
          </p:cNvSpPr>
          <p:nvPr>
            <p:ph type="ftr" sz="quarter" idx="11"/>
          </p:nvPr>
        </p:nvSpPr>
        <p:spPr/>
        <p:txBody>
          <a:bodyPr/>
          <a:lstStyle/>
          <a:p>
            <a:r>
              <a:rPr lang="en-GB"/>
              <a:t>© Plural Strategy Group 2023</a:t>
            </a:r>
          </a:p>
        </p:txBody>
      </p:sp>
      <p:sp>
        <p:nvSpPr>
          <p:cNvPr id="9" name="Picture Placeholder 7">
            <a:extLst>
              <a:ext uri="{FF2B5EF4-FFF2-40B4-BE49-F238E27FC236}">
                <a16:creationId xmlns:a16="http://schemas.microsoft.com/office/drawing/2014/main" id="{EA32A1DB-DF75-3E46-AA7B-B873DFFA6DF4}"/>
              </a:ext>
            </a:extLst>
          </p:cNvPr>
          <p:cNvSpPr>
            <a:spLocks noGrp="1"/>
          </p:cNvSpPr>
          <p:nvPr>
            <p:ph type="pic" sz="quarter" idx="20"/>
          </p:nvPr>
        </p:nvSpPr>
        <p:spPr>
          <a:xfrm>
            <a:off x="254026" y="2095251"/>
            <a:ext cx="1389484" cy="1042113"/>
          </a:xfrm>
          <a:noFill/>
          <a:ln w="9525">
            <a:noFill/>
          </a:ln>
        </p:spPr>
        <p:txBody>
          <a:bodyPr/>
          <a:lstStyle>
            <a:lvl1pPr>
              <a:defRPr sz="600"/>
            </a:lvl1pPr>
          </a:lstStyle>
          <a:p>
            <a:endParaRPr lang="en-US"/>
          </a:p>
        </p:txBody>
      </p:sp>
      <p:sp>
        <p:nvSpPr>
          <p:cNvPr id="15" name="Picture Placeholder 7">
            <a:extLst>
              <a:ext uri="{FF2B5EF4-FFF2-40B4-BE49-F238E27FC236}">
                <a16:creationId xmlns:a16="http://schemas.microsoft.com/office/drawing/2014/main" id="{6EAB94DA-6C22-E140-B467-0CB0F0BC6A9B}"/>
              </a:ext>
            </a:extLst>
          </p:cNvPr>
          <p:cNvSpPr>
            <a:spLocks noGrp="1"/>
          </p:cNvSpPr>
          <p:nvPr>
            <p:ph type="pic" sz="quarter" idx="25"/>
          </p:nvPr>
        </p:nvSpPr>
        <p:spPr>
          <a:xfrm>
            <a:off x="1966445" y="2095251"/>
            <a:ext cx="1389484" cy="1042113"/>
          </a:xfrm>
          <a:noFill/>
          <a:ln w="9525">
            <a:noFill/>
          </a:ln>
        </p:spPr>
        <p:txBody>
          <a:bodyPr/>
          <a:lstStyle>
            <a:lvl1pPr>
              <a:defRPr sz="600"/>
            </a:lvl1pPr>
          </a:lstStyle>
          <a:p>
            <a:endParaRPr lang="en-US"/>
          </a:p>
        </p:txBody>
      </p:sp>
      <p:sp>
        <p:nvSpPr>
          <p:cNvPr id="16" name="Picture Placeholder 7">
            <a:extLst>
              <a:ext uri="{FF2B5EF4-FFF2-40B4-BE49-F238E27FC236}">
                <a16:creationId xmlns:a16="http://schemas.microsoft.com/office/drawing/2014/main" id="{7D557EDE-45F8-8246-9731-64C6992B5B0D}"/>
              </a:ext>
            </a:extLst>
          </p:cNvPr>
          <p:cNvSpPr>
            <a:spLocks noGrp="1"/>
          </p:cNvSpPr>
          <p:nvPr>
            <p:ph type="pic" sz="quarter" idx="26"/>
          </p:nvPr>
        </p:nvSpPr>
        <p:spPr>
          <a:xfrm>
            <a:off x="3678863" y="2095251"/>
            <a:ext cx="1389484" cy="1042113"/>
          </a:xfrm>
          <a:noFill/>
          <a:ln w="9525">
            <a:noFill/>
          </a:ln>
        </p:spPr>
        <p:txBody>
          <a:bodyPr/>
          <a:lstStyle>
            <a:lvl1pPr>
              <a:defRPr sz="600"/>
            </a:lvl1pPr>
          </a:lstStyle>
          <a:p>
            <a:endParaRPr lang="en-US"/>
          </a:p>
        </p:txBody>
      </p:sp>
      <p:sp>
        <p:nvSpPr>
          <p:cNvPr id="17" name="Picture Placeholder 7">
            <a:extLst>
              <a:ext uri="{FF2B5EF4-FFF2-40B4-BE49-F238E27FC236}">
                <a16:creationId xmlns:a16="http://schemas.microsoft.com/office/drawing/2014/main" id="{A43B8A5D-2CB4-B240-84A1-C698053DA8C4}"/>
              </a:ext>
            </a:extLst>
          </p:cNvPr>
          <p:cNvSpPr>
            <a:spLocks noGrp="1"/>
          </p:cNvSpPr>
          <p:nvPr>
            <p:ph type="pic" sz="quarter" idx="27"/>
          </p:nvPr>
        </p:nvSpPr>
        <p:spPr>
          <a:xfrm>
            <a:off x="5391282" y="2095251"/>
            <a:ext cx="1389484" cy="1042113"/>
          </a:xfrm>
          <a:noFill/>
          <a:ln w="9525">
            <a:noFill/>
          </a:ln>
        </p:spPr>
        <p:txBody>
          <a:bodyPr/>
          <a:lstStyle>
            <a:lvl1pPr>
              <a:defRPr sz="600"/>
            </a:lvl1pPr>
          </a:lstStyle>
          <a:p>
            <a:endParaRPr lang="en-US"/>
          </a:p>
        </p:txBody>
      </p:sp>
      <p:sp>
        <p:nvSpPr>
          <p:cNvPr id="18" name="Picture Placeholder 7">
            <a:extLst>
              <a:ext uri="{FF2B5EF4-FFF2-40B4-BE49-F238E27FC236}">
                <a16:creationId xmlns:a16="http://schemas.microsoft.com/office/drawing/2014/main" id="{EBDFF862-C292-244A-82D7-A2B498A47323}"/>
              </a:ext>
            </a:extLst>
          </p:cNvPr>
          <p:cNvSpPr>
            <a:spLocks noGrp="1"/>
          </p:cNvSpPr>
          <p:nvPr>
            <p:ph type="pic" sz="quarter" idx="28"/>
          </p:nvPr>
        </p:nvSpPr>
        <p:spPr>
          <a:xfrm>
            <a:off x="7103702" y="2095251"/>
            <a:ext cx="1389484" cy="1042113"/>
          </a:xfrm>
          <a:noFill/>
          <a:ln w="9525">
            <a:noFill/>
          </a:ln>
        </p:spPr>
        <p:txBody>
          <a:bodyPr/>
          <a:lstStyle>
            <a:lvl1pPr>
              <a:defRPr sz="600"/>
            </a:lvl1pPr>
          </a:lstStyle>
          <a:p>
            <a:endParaRPr lang="en-US"/>
          </a:p>
        </p:txBody>
      </p:sp>
      <p:sp>
        <p:nvSpPr>
          <p:cNvPr id="19" name="Picture Placeholder 7">
            <a:extLst>
              <a:ext uri="{FF2B5EF4-FFF2-40B4-BE49-F238E27FC236}">
                <a16:creationId xmlns:a16="http://schemas.microsoft.com/office/drawing/2014/main" id="{E1A3295C-6354-5A42-BD2D-3DFC07581CFA}"/>
              </a:ext>
            </a:extLst>
          </p:cNvPr>
          <p:cNvSpPr>
            <a:spLocks noGrp="1"/>
          </p:cNvSpPr>
          <p:nvPr>
            <p:ph type="pic" sz="quarter" idx="29"/>
          </p:nvPr>
        </p:nvSpPr>
        <p:spPr>
          <a:xfrm>
            <a:off x="8816122" y="2095251"/>
            <a:ext cx="1389484" cy="1042113"/>
          </a:xfrm>
          <a:noFill/>
          <a:ln w="9525">
            <a:noFill/>
          </a:ln>
        </p:spPr>
        <p:txBody>
          <a:bodyPr/>
          <a:lstStyle>
            <a:lvl1pPr>
              <a:defRPr sz="600"/>
            </a:lvl1pPr>
          </a:lstStyle>
          <a:p>
            <a:endParaRPr lang="en-US"/>
          </a:p>
        </p:txBody>
      </p:sp>
      <p:sp>
        <p:nvSpPr>
          <p:cNvPr id="20" name="Picture Placeholder 7">
            <a:extLst>
              <a:ext uri="{FF2B5EF4-FFF2-40B4-BE49-F238E27FC236}">
                <a16:creationId xmlns:a16="http://schemas.microsoft.com/office/drawing/2014/main" id="{94895772-C50E-B842-B2AA-7BCE7E13C0A9}"/>
              </a:ext>
            </a:extLst>
          </p:cNvPr>
          <p:cNvSpPr>
            <a:spLocks noGrp="1"/>
          </p:cNvSpPr>
          <p:nvPr>
            <p:ph type="pic" sz="quarter" idx="30"/>
          </p:nvPr>
        </p:nvSpPr>
        <p:spPr>
          <a:xfrm>
            <a:off x="10528542" y="2095251"/>
            <a:ext cx="1389484" cy="1042113"/>
          </a:xfrm>
          <a:noFill/>
          <a:ln w="9525">
            <a:noFill/>
          </a:ln>
        </p:spPr>
        <p:txBody>
          <a:bodyPr/>
          <a:lstStyle>
            <a:lvl1pPr>
              <a:defRPr sz="600"/>
            </a:lvl1pPr>
          </a:lstStyle>
          <a:p>
            <a:endParaRPr lang="en-US"/>
          </a:p>
        </p:txBody>
      </p:sp>
      <p:sp>
        <p:nvSpPr>
          <p:cNvPr id="21" name="Picture Placeholder 7">
            <a:extLst>
              <a:ext uri="{FF2B5EF4-FFF2-40B4-BE49-F238E27FC236}">
                <a16:creationId xmlns:a16="http://schemas.microsoft.com/office/drawing/2014/main" id="{DAA40984-E0FA-BC4A-8BDD-94350D5CC5F9}"/>
              </a:ext>
            </a:extLst>
          </p:cNvPr>
          <p:cNvSpPr>
            <a:spLocks noGrp="1"/>
          </p:cNvSpPr>
          <p:nvPr>
            <p:ph type="pic" sz="quarter" idx="31"/>
          </p:nvPr>
        </p:nvSpPr>
        <p:spPr>
          <a:xfrm>
            <a:off x="254026" y="3324742"/>
            <a:ext cx="1389484" cy="1042113"/>
          </a:xfrm>
          <a:noFill/>
          <a:ln w="9525">
            <a:noFill/>
          </a:ln>
        </p:spPr>
        <p:txBody>
          <a:bodyPr/>
          <a:lstStyle>
            <a:lvl1pPr>
              <a:defRPr sz="600"/>
            </a:lvl1pPr>
          </a:lstStyle>
          <a:p>
            <a:endParaRPr lang="en-US"/>
          </a:p>
        </p:txBody>
      </p:sp>
      <p:sp>
        <p:nvSpPr>
          <p:cNvPr id="22" name="Picture Placeholder 7">
            <a:extLst>
              <a:ext uri="{FF2B5EF4-FFF2-40B4-BE49-F238E27FC236}">
                <a16:creationId xmlns:a16="http://schemas.microsoft.com/office/drawing/2014/main" id="{D5025C1D-1A39-0E40-8B83-DE7654DB4518}"/>
              </a:ext>
            </a:extLst>
          </p:cNvPr>
          <p:cNvSpPr>
            <a:spLocks noGrp="1"/>
          </p:cNvSpPr>
          <p:nvPr>
            <p:ph type="pic" sz="quarter" idx="32"/>
          </p:nvPr>
        </p:nvSpPr>
        <p:spPr>
          <a:xfrm>
            <a:off x="1966445" y="3324742"/>
            <a:ext cx="1389484" cy="1042113"/>
          </a:xfrm>
          <a:noFill/>
          <a:ln w="9525">
            <a:noFill/>
          </a:ln>
        </p:spPr>
        <p:txBody>
          <a:bodyPr/>
          <a:lstStyle>
            <a:lvl1pPr>
              <a:defRPr sz="600"/>
            </a:lvl1pPr>
          </a:lstStyle>
          <a:p>
            <a:endParaRPr lang="en-US"/>
          </a:p>
        </p:txBody>
      </p:sp>
      <p:sp>
        <p:nvSpPr>
          <p:cNvPr id="23" name="Picture Placeholder 7">
            <a:extLst>
              <a:ext uri="{FF2B5EF4-FFF2-40B4-BE49-F238E27FC236}">
                <a16:creationId xmlns:a16="http://schemas.microsoft.com/office/drawing/2014/main" id="{5AAA6DEC-1B60-504E-819B-20B949AAB389}"/>
              </a:ext>
            </a:extLst>
          </p:cNvPr>
          <p:cNvSpPr>
            <a:spLocks noGrp="1"/>
          </p:cNvSpPr>
          <p:nvPr>
            <p:ph type="pic" sz="quarter" idx="33"/>
          </p:nvPr>
        </p:nvSpPr>
        <p:spPr>
          <a:xfrm>
            <a:off x="3678863" y="3324742"/>
            <a:ext cx="1389484" cy="1042113"/>
          </a:xfrm>
          <a:noFill/>
          <a:ln w="9525">
            <a:noFill/>
          </a:ln>
        </p:spPr>
        <p:txBody>
          <a:bodyPr/>
          <a:lstStyle>
            <a:lvl1pPr>
              <a:defRPr sz="600"/>
            </a:lvl1pPr>
          </a:lstStyle>
          <a:p>
            <a:endParaRPr lang="en-US"/>
          </a:p>
        </p:txBody>
      </p:sp>
      <p:sp>
        <p:nvSpPr>
          <p:cNvPr id="24" name="Picture Placeholder 7">
            <a:extLst>
              <a:ext uri="{FF2B5EF4-FFF2-40B4-BE49-F238E27FC236}">
                <a16:creationId xmlns:a16="http://schemas.microsoft.com/office/drawing/2014/main" id="{D01FA6D5-69D2-AB41-B45C-32BCCF9B5105}"/>
              </a:ext>
            </a:extLst>
          </p:cNvPr>
          <p:cNvSpPr>
            <a:spLocks noGrp="1"/>
          </p:cNvSpPr>
          <p:nvPr>
            <p:ph type="pic" sz="quarter" idx="34"/>
          </p:nvPr>
        </p:nvSpPr>
        <p:spPr>
          <a:xfrm>
            <a:off x="5391282" y="3324742"/>
            <a:ext cx="1389484" cy="1042113"/>
          </a:xfrm>
          <a:noFill/>
          <a:ln w="9525">
            <a:noFill/>
          </a:ln>
        </p:spPr>
        <p:txBody>
          <a:bodyPr/>
          <a:lstStyle>
            <a:lvl1pPr>
              <a:defRPr sz="600"/>
            </a:lvl1pPr>
          </a:lstStyle>
          <a:p>
            <a:endParaRPr lang="en-US"/>
          </a:p>
        </p:txBody>
      </p:sp>
      <p:sp>
        <p:nvSpPr>
          <p:cNvPr id="25" name="Picture Placeholder 7">
            <a:extLst>
              <a:ext uri="{FF2B5EF4-FFF2-40B4-BE49-F238E27FC236}">
                <a16:creationId xmlns:a16="http://schemas.microsoft.com/office/drawing/2014/main" id="{3EB11146-7717-C643-8D0B-04ED5F477A65}"/>
              </a:ext>
            </a:extLst>
          </p:cNvPr>
          <p:cNvSpPr>
            <a:spLocks noGrp="1"/>
          </p:cNvSpPr>
          <p:nvPr>
            <p:ph type="pic" sz="quarter" idx="35"/>
          </p:nvPr>
        </p:nvSpPr>
        <p:spPr>
          <a:xfrm>
            <a:off x="7103702" y="3324742"/>
            <a:ext cx="1389484" cy="1042113"/>
          </a:xfrm>
          <a:noFill/>
          <a:ln w="9525">
            <a:noFill/>
          </a:ln>
        </p:spPr>
        <p:txBody>
          <a:bodyPr/>
          <a:lstStyle>
            <a:lvl1pPr>
              <a:defRPr sz="600"/>
            </a:lvl1pPr>
          </a:lstStyle>
          <a:p>
            <a:endParaRPr lang="en-US"/>
          </a:p>
        </p:txBody>
      </p:sp>
      <p:sp>
        <p:nvSpPr>
          <p:cNvPr id="26" name="Picture Placeholder 7">
            <a:extLst>
              <a:ext uri="{FF2B5EF4-FFF2-40B4-BE49-F238E27FC236}">
                <a16:creationId xmlns:a16="http://schemas.microsoft.com/office/drawing/2014/main" id="{DC0DADA7-B9D5-B442-9039-289F3B10061B}"/>
              </a:ext>
            </a:extLst>
          </p:cNvPr>
          <p:cNvSpPr>
            <a:spLocks noGrp="1"/>
          </p:cNvSpPr>
          <p:nvPr>
            <p:ph type="pic" sz="quarter" idx="36"/>
          </p:nvPr>
        </p:nvSpPr>
        <p:spPr>
          <a:xfrm>
            <a:off x="8816122" y="3324742"/>
            <a:ext cx="1389484" cy="1042113"/>
          </a:xfrm>
          <a:noFill/>
          <a:ln w="9525">
            <a:noFill/>
          </a:ln>
        </p:spPr>
        <p:txBody>
          <a:bodyPr/>
          <a:lstStyle>
            <a:lvl1pPr>
              <a:defRPr sz="600"/>
            </a:lvl1pPr>
          </a:lstStyle>
          <a:p>
            <a:endParaRPr lang="en-US"/>
          </a:p>
        </p:txBody>
      </p:sp>
      <p:sp>
        <p:nvSpPr>
          <p:cNvPr id="27" name="Picture Placeholder 7">
            <a:extLst>
              <a:ext uri="{FF2B5EF4-FFF2-40B4-BE49-F238E27FC236}">
                <a16:creationId xmlns:a16="http://schemas.microsoft.com/office/drawing/2014/main" id="{024D9659-7C01-5348-9B75-DD3985C436E6}"/>
              </a:ext>
            </a:extLst>
          </p:cNvPr>
          <p:cNvSpPr>
            <a:spLocks noGrp="1"/>
          </p:cNvSpPr>
          <p:nvPr>
            <p:ph type="pic" sz="quarter" idx="37"/>
          </p:nvPr>
        </p:nvSpPr>
        <p:spPr>
          <a:xfrm>
            <a:off x="10528542" y="3324742"/>
            <a:ext cx="1389484" cy="1042113"/>
          </a:xfrm>
          <a:noFill/>
          <a:ln w="9525">
            <a:noFill/>
          </a:ln>
        </p:spPr>
        <p:txBody>
          <a:bodyPr/>
          <a:lstStyle>
            <a:lvl1pPr>
              <a:defRPr sz="600"/>
            </a:lvl1pPr>
          </a:lstStyle>
          <a:p>
            <a:endParaRPr lang="en-US"/>
          </a:p>
        </p:txBody>
      </p:sp>
      <p:sp>
        <p:nvSpPr>
          <p:cNvPr id="28" name="Picture Placeholder 7">
            <a:extLst>
              <a:ext uri="{FF2B5EF4-FFF2-40B4-BE49-F238E27FC236}">
                <a16:creationId xmlns:a16="http://schemas.microsoft.com/office/drawing/2014/main" id="{C6B2CADE-B320-C64A-AF43-711230B57893}"/>
              </a:ext>
            </a:extLst>
          </p:cNvPr>
          <p:cNvSpPr>
            <a:spLocks noGrp="1"/>
          </p:cNvSpPr>
          <p:nvPr>
            <p:ph type="pic" sz="quarter" idx="38"/>
          </p:nvPr>
        </p:nvSpPr>
        <p:spPr>
          <a:xfrm>
            <a:off x="254026" y="4562129"/>
            <a:ext cx="1389484" cy="1042113"/>
          </a:xfrm>
          <a:noFill/>
          <a:ln w="9525">
            <a:noFill/>
          </a:ln>
        </p:spPr>
        <p:txBody>
          <a:bodyPr/>
          <a:lstStyle>
            <a:lvl1pPr>
              <a:defRPr sz="600"/>
            </a:lvl1pPr>
          </a:lstStyle>
          <a:p>
            <a:endParaRPr lang="en-US"/>
          </a:p>
        </p:txBody>
      </p:sp>
      <p:sp>
        <p:nvSpPr>
          <p:cNvPr id="29" name="Picture Placeholder 7">
            <a:extLst>
              <a:ext uri="{FF2B5EF4-FFF2-40B4-BE49-F238E27FC236}">
                <a16:creationId xmlns:a16="http://schemas.microsoft.com/office/drawing/2014/main" id="{659B67E7-8EE3-3A4F-AC13-04CE3829DDFA}"/>
              </a:ext>
            </a:extLst>
          </p:cNvPr>
          <p:cNvSpPr>
            <a:spLocks noGrp="1"/>
          </p:cNvSpPr>
          <p:nvPr>
            <p:ph type="pic" sz="quarter" idx="39"/>
          </p:nvPr>
        </p:nvSpPr>
        <p:spPr>
          <a:xfrm>
            <a:off x="1966445" y="4562129"/>
            <a:ext cx="1389484" cy="1042113"/>
          </a:xfrm>
          <a:noFill/>
          <a:ln w="9525">
            <a:noFill/>
          </a:ln>
        </p:spPr>
        <p:txBody>
          <a:bodyPr/>
          <a:lstStyle>
            <a:lvl1pPr>
              <a:defRPr sz="600"/>
            </a:lvl1pPr>
          </a:lstStyle>
          <a:p>
            <a:endParaRPr lang="en-US"/>
          </a:p>
        </p:txBody>
      </p:sp>
      <p:sp>
        <p:nvSpPr>
          <p:cNvPr id="30" name="Picture Placeholder 7">
            <a:extLst>
              <a:ext uri="{FF2B5EF4-FFF2-40B4-BE49-F238E27FC236}">
                <a16:creationId xmlns:a16="http://schemas.microsoft.com/office/drawing/2014/main" id="{D26CF83A-8289-D44D-95FD-A83B67F72517}"/>
              </a:ext>
            </a:extLst>
          </p:cNvPr>
          <p:cNvSpPr>
            <a:spLocks noGrp="1"/>
          </p:cNvSpPr>
          <p:nvPr>
            <p:ph type="pic" sz="quarter" idx="40"/>
          </p:nvPr>
        </p:nvSpPr>
        <p:spPr>
          <a:xfrm>
            <a:off x="3678863" y="4562129"/>
            <a:ext cx="1389484" cy="1042113"/>
          </a:xfrm>
          <a:noFill/>
          <a:ln w="9525">
            <a:noFill/>
          </a:ln>
        </p:spPr>
        <p:txBody>
          <a:bodyPr/>
          <a:lstStyle>
            <a:lvl1pPr>
              <a:defRPr sz="600"/>
            </a:lvl1pPr>
          </a:lstStyle>
          <a:p>
            <a:endParaRPr lang="en-US"/>
          </a:p>
        </p:txBody>
      </p:sp>
      <p:sp>
        <p:nvSpPr>
          <p:cNvPr id="31" name="Picture Placeholder 7">
            <a:extLst>
              <a:ext uri="{FF2B5EF4-FFF2-40B4-BE49-F238E27FC236}">
                <a16:creationId xmlns:a16="http://schemas.microsoft.com/office/drawing/2014/main" id="{DE1CC0B4-3956-1641-98AA-374E02E2E044}"/>
              </a:ext>
            </a:extLst>
          </p:cNvPr>
          <p:cNvSpPr>
            <a:spLocks noGrp="1"/>
          </p:cNvSpPr>
          <p:nvPr>
            <p:ph type="pic" sz="quarter" idx="41"/>
          </p:nvPr>
        </p:nvSpPr>
        <p:spPr>
          <a:xfrm>
            <a:off x="5391282" y="4562129"/>
            <a:ext cx="1389484" cy="1042113"/>
          </a:xfrm>
          <a:noFill/>
          <a:ln w="9525">
            <a:noFill/>
          </a:ln>
        </p:spPr>
        <p:txBody>
          <a:bodyPr/>
          <a:lstStyle>
            <a:lvl1pPr>
              <a:defRPr sz="600"/>
            </a:lvl1pPr>
          </a:lstStyle>
          <a:p>
            <a:endParaRPr lang="en-US"/>
          </a:p>
        </p:txBody>
      </p:sp>
      <p:sp>
        <p:nvSpPr>
          <p:cNvPr id="32" name="Picture Placeholder 7">
            <a:extLst>
              <a:ext uri="{FF2B5EF4-FFF2-40B4-BE49-F238E27FC236}">
                <a16:creationId xmlns:a16="http://schemas.microsoft.com/office/drawing/2014/main" id="{0E8696B8-01D5-064D-8278-B1754756C67A}"/>
              </a:ext>
            </a:extLst>
          </p:cNvPr>
          <p:cNvSpPr>
            <a:spLocks noGrp="1"/>
          </p:cNvSpPr>
          <p:nvPr>
            <p:ph type="pic" sz="quarter" idx="42"/>
          </p:nvPr>
        </p:nvSpPr>
        <p:spPr>
          <a:xfrm>
            <a:off x="7103702" y="4562129"/>
            <a:ext cx="1389484" cy="1042113"/>
          </a:xfrm>
          <a:noFill/>
          <a:ln w="9525">
            <a:noFill/>
          </a:ln>
        </p:spPr>
        <p:txBody>
          <a:bodyPr/>
          <a:lstStyle>
            <a:lvl1pPr>
              <a:defRPr sz="600"/>
            </a:lvl1pPr>
          </a:lstStyle>
          <a:p>
            <a:endParaRPr lang="en-US"/>
          </a:p>
        </p:txBody>
      </p:sp>
      <p:sp>
        <p:nvSpPr>
          <p:cNvPr id="33" name="Picture Placeholder 7">
            <a:extLst>
              <a:ext uri="{FF2B5EF4-FFF2-40B4-BE49-F238E27FC236}">
                <a16:creationId xmlns:a16="http://schemas.microsoft.com/office/drawing/2014/main" id="{F6BE5537-09CC-2F4B-9B77-2B6FDDE63414}"/>
              </a:ext>
            </a:extLst>
          </p:cNvPr>
          <p:cNvSpPr>
            <a:spLocks noGrp="1"/>
          </p:cNvSpPr>
          <p:nvPr>
            <p:ph type="pic" sz="quarter" idx="43"/>
          </p:nvPr>
        </p:nvSpPr>
        <p:spPr>
          <a:xfrm>
            <a:off x="8816122" y="4562129"/>
            <a:ext cx="1389484" cy="1042113"/>
          </a:xfrm>
          <a:noFill/>
          <a:ln w="9525">
            <a:noFill/>
          </a:ln>
        </p:spPr>
        <p:txBody>
          <a:bodyPr/>
          <a:lstStyle>
            <a:lvl1pPr>
              <a:defRPr sz="600"/>
            </a:lvl1pPr>
          </a:lstStyle>
          <a:p>
            <a:endParaRPr lang="en-US"/>
          </a:p>
        </p:txBody>
      </p:sp>
      <p:sp>
        <p:nvSpPr>
          <p:cNvPr id="34" name="Picture Placeholder 7">
            <a:extLst>
              <a:ext uri="{FF2B5EF4-FFF2-40B4-BE49-F238E27FC236}">
                <a16:creationId xmlns:a16="http://schemas.microsoft.com/office/drawing/2014/main" id="{DE711983-0A09-964E-B095-A5981EB69E27}"/>
              </a:ext>
            </a:extLst>
          </p:cNvPr>
          <p:cNvSpPr>
            <a:spLocks noGrp="1"/>
          </p:cNvSpPr>
          <p:nvPr>
            <p:ph type="pic" sz="quarter" idx="44"/>
          </p:nvPr>
        </p:nvSpPr>
        <p:spPr>
          <a:xfrm>
            <a:off x="10528542" y="4562129"/>
            <a:ext cx="1389484" cy="1042113"/>
          </a:xfrm>
          <a:noFill/>
          <a:ln w="9525">
            <a:noFill/>
          </a:ln>
        </p:spPr>
        <p:txBody>
          <a:bodyPr/>
          <a:lstStyle>
            <a:lvl1pPr>
              <a:defRPr sz="600"/>
            </a:lvl1pPr>
          </a:lstStyle>
          <a:p>
            <a:endParaRPr lang="en-US"/>
          </a:p>
        </p:txBody>
      </p:sp>
      <p:sp>
        <p:nvSpPr>
          <p:cNvPr id="36" name="Text Placeholder 9">
            <a:extLst>
              <a:ext uri="{FF2B5EF4-FFF2-40B4-BE49-F238E27FC236}">
                <a16:creationId xmlns:a16="http://schemas.microsoft.com/office/drawing/2014/main" id="{8F57E1DD-C346-7244-802A-BEB856B0EA7D}"/>
              </a:ext>
            </a:extLst>
          </p:cNvPr>
          <p:cNvSpPr>
            <a:spLocks noGrp="1"/>
          </p:cNvSpPr>
          <p:nvPr>
            <p:ph type="body" sz="quarter" idx="24" hasCustomPrompt="1"/>
          </p:nvPr>
        </p:nvSpPr>
        <p:spPr>
          <a:xfrm>
            <a:off x="254025" y="1188086"/>
            <a:ext cx="11664000" cy="274955"/>
          </a:xfrm>
        </p:spPr>
        <p:txBody>
          <a:bodyPr/>
          <a:lstStyle>
            <a:lvl1pPr>
              <a:defRPr sz="1200" b="0">
                <a:solidFill>
                  <a:schemeClr val="bg1"/>
                </a:solidFill>
              </a:defRPr>
            </a:lvl1pPr>
          </a:lstStyle>
          <a:p>
            <a:pPr lvl="0"/>
            <a:r>
              <a:rPr lang="en-GB"/>
              <a:t>Click to edit slide title</a:t>
            </a:r>
          </a:p>
        </p:txBody>
      </p:sp>
      <p:sp>
        <p:nvSpPr>
          <p:cNvPr id="10" name="Slide Number Placeholder 9">
            <a:extLst>
              <a:ext uri="{FF2B5EF4-FFF2-40B4-BE49-F238E27FC236}">
                <a16:creationId xmlns:a16="http://schemas.microsoft.com/office/drawing/2014/main" id="{59D26E5E-29AA-7C43-9ECB-645D9A32FC86}"/>
              </a:ext>
            </a:extLst>
          </p:cNvPr>
          <p:cNvSpPr>
            <a:spLocks noGrp="1"/>
          </p:cNvSpPr>
          <p:nvPr>
            <p:ph type="sldNum" sz="quarter" idx="45"/>
          </p:nvPr>
        </p:nvSpPr>
        <p:spPr/>
        <p:txBody>
          <a:bodyPr/>
          <a:lstStyle/>
          <a:p>
            <a:fld id="{051EB697-574B-2B48-BF26-595FB7A31B03}" type="slidenum">
              <a:rPr lang="en-GB" smtClean="0"/>
              <a:pPr/>
              <a:t>‹#›</a:t>
            </a:fld>
            <a:endParaRPr lang="en-GB"/>
          </a:p>
        </p:txBody>
      </p:sp>
    </p:spTree>
    <p:extLst>
      <p:ext uri="{BB962C8B-B14F-4D97-AF65-F5344CB8AC3E}">
        <p14:creationId xmlns:p14="http://schemas.microsoft.com/office/powerpoint/2010/main" val="22345375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ue banner">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3976FE6-5298-41E4-B5B6-068FDBD842C1}"/>
              </a:ext>
            </a:extLst>
          </p:cNvPr>
          <p:cNvGraphicFramePr>
            <a:graphicFrameLocks noChangeAspect="1"/>
          </p:cNvGraphicFramePr>
          <p:nvPr userDrawn="1">
            <p:custDataLst>
              <p:tags r:id="rId1"/>
            </p:custDataLst>
            <p:extLst>
              <p:ext uri="{D42A27DB-BD31-4B8C-83A1-F6EECF244321}">
                <p14:modId xmlns:p14="http://schemas.microsoft.com/office/powerpoint/2010/main" val="4101179393"/>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6" name="Object 5" hidden="1">
                        <a:extLst>
                          <a:ext uri="{FF2B5EF4-FFF2-40B4-BE49-F238E27FC236}">
                            <a16:creationId xmlns:a16="http://schemas.microsoft.com/office/drawing/2014/main" id="{53976FE6-5298-41E4-B5B6-068FDBD842C1}"/>
                          </a:ext>
                        </a:extLst>
                      </p:cNvPr>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F6D5CFC-5BFC-4B3F-9546-7A3D3475261B}"/>
              </a:ext>
            </a:extLst>
          </p:cNvPr>
          <p:cNvSpPr/>
          <p:nvPr userDrawn="1">
            <p:custDataLst>
              <p:tags r:id="rId2"/>
            </p:custDataLst>
          </p:nvPr>
        </p:nvSpPr>
        <p:spPr>
          <a:xfrm>
            <a:off x="0" y="0"/>
            <a:ext cx="211667" cy="158750"/>
          </a:xfrm>
          <a:prstGeom prst="rect">
            <a:avLst/>
          </a:prstGeom>
          <a:noFill/>
          <a:ln w="12700">
            <a:solidFill>
              <a:schemeClr val="accent6"/>
            </a:solid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eaLnBrk="1">
              <a:lnSpc>
                <a:spcPts val="2200"/>
              </a:lnSpc>
              <a:spcBef>
                <a:spcPct val="0"/>
              </a:spcBef>
              <a:spcAft>
                <a:spcPct val="0"/>
              </a:spcAft>
            </a:pPr>
            <a:endParaRPr lang="en-GB" sz="1800" b="1" i="0" baseline="0">
              <a:latin typeface="Arial" panose="020B0604020202020204" pitchFamily="34" charset="0"/>
              <a:cs typeface="Arial" panose="020B0604020202020204" pitchFamily="34" charset="0"/>
              <a:sym typeface="Arial" panose="020B0604020202020204" pitchFamily="34" charset="0"/>
            </a:endParaRPr>
          </a:p>
        </p:txBody>
      </p:sp>
      <p:pic>
        <p:nvPicPr>
          <p:cNvPr id="14" name="Picture 13">
            <a:extLst>
              <a:ext uri="{FF2B5EF4-FFF2-40B4-BE49-F238E27FC236}">
                <a16:creationId xmlns:a16="http://schemas.microsoft.com/office/drawing/2014/main" id="{EB7EB620-7412-034F-8EDD-1495C21C5187}"/>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t="23148" b="40137"/>
          <a:stretch/>
        </p:blipFill>
        <p:spPr>
          <a:xfrm>
            <a:off x="0" y="-11326"/>
            <a:ext cx="12192000" cy="2522051"/>
          </a:xfrm>
          <a:prstGeom prst="rect">
            <a:avLst/>
          </a:prstGeom>
        </p:spPr>
      </p:pic>
      <p:sp>
        <p:nvSpPr>
          <p:cNvPr id="16" name="Rectangle 1">
            <a:extLst>
              <a:ext uri="{FF2B5EF4-FFF2-40B4-BE49-F238E27FC236}">
                <a16:creationId xmlns:a16="http://schemas.microsoft.com/office/drawing/2014/main" id="{06404EC1-EB7C-D947-81A6-2FFDBF4D9441}"/>
              </a:ext>
            </a:extLst>
          </p:cNvPr>
          <p:cNvSpPr/>
          <p:nvPr userDrawn="1"/>
        </p:nvSpPr>
        <p:spPr>
          <a:xfrm flipH="1" flipV="1">
            <a:off x="-3" y="755373"/>
            <a:ext cx="12192003" cy="2204864"/>
          </a:xfrm>
          <a:custGeom>
            <a:avLst/>
            <a:gdLst>
              <a:gd name="connsiteX0" fmla="*/ 0 w 9144002"/>
              <a:gd name="connsiteY0" fmla="*/ 0 h 2204864"/>
              <a:gd name="connsiteX1" fmla="*/ 9144002 w 9144002"/>
              <a:gd name="connsiteY1" fmla="*/ 0 h 2204864"/>
              <a:gd name="connsiteX2" fmla="*/ 9144002 w 9144002"/>
              <a:gd name="connsiteY2" fmla="*/ 2204864 h 2204864"/>
              <a:gd name="connsiteX3" fmla="*/ 0 w 9144002"/>
              <a:gd name="connsiteY3" fmla="*/ 2204864 h 2204864"/>
              <a:gd name="connsiteX4" fmla="*/ 0 w 9144002"/>
              <a:gd name="connsiteY4" fmla="*/ 0 h 2204864"/>
              <a:gd name="connsiteX0" fmla="*/ 0 w 9144002"/>
              <a:gd name="connsiteY0" fmla="*/ 0 h 2204864"/>
              <a:gd name="connsiteX1" fmla="*/ 9144002 w 9144002"/>
              <a:gd name="connsiteY1" fmla="*/ 0 h 2204864"/>
              <a:gd name="connsiteX2" fmla="*/ 9144002 w 9144002"/>
              <a:gd name="connsiteY2" fmla="*/ 1050621 h 2204864"/>
              <a:gd name="connsiteX3" fmla="*/ 0 w 9144002"/>
              <a:gd name="connsiteY3" fmla="*/ 2204864 h 2204864"/>
              <a:gd name="connsiteX4" fmla="*/ 0 w 9144002"/>
              <a:gd name="connsiteY4" fmla="*/ 0 h 2204864"/>
              <a:gd name="connsiteX0" fmla="*/ 0 w 9144002"/>
              <a:gd name="connsiteY0" fmla="*/ 0 h 2204864"/>
              <a:gd name="connsiteX1" fmla="*/ 9144002 w 9144002"/>
              <a:gd name="connsiteY1" fmla="*/ 0 h 2204864"/>
              <a:gd name="connsiteX2" fmla="*/ 9144002 w 9144002"/>
              <a:gd name="connsiteY2" fmla="*/ 1110582 h 2204864"/>
              <a:gd name="connsiteX3" fmla="*/ 0 w 9144002"/>
              <a:gd name="connsiteY3" fmla="*/ 2204864 h 2204864"/>
              <a:gd name="connsiteX4" fmla="*/ 0 w 9144002"/>
              <a:gd name="connsiteY4" fmla="*/ 0 h 2204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2" h="2204864">
                <a:moveTo>
                  <a:pt x="0" y="0"/>
                </a:moveTo>
                <a:lnTo>
                  <a:pt x="9144002" y="0"/>
                </a:lnTo>
                <a:lnTo>
                  <a:pt x="9144002" y="1110582"/>
                </a:lnTo>
                <a:lnTo>
                  <a:pt x="0" y="2204864"/>
                </a:lnTo>
                <a:lnTo>
                  <a:pt x="0" y="0"/>
                </a:lnTo>
                <a:close/>
              </a:path>
            </a:pathLst>
          </a:cu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eaLnBrk="1"/>
            <a:endParaRPr lang="en-GB" sz="1800"/>
          </a:p>
        </p:txBody>
      </p:sp>
      <p:sp>
        <p:nvSpPr>
          <p:cNvPr id="13" name="Text Placeholder 9">
            <a:extLst>
              <a:ext uri="{FF2B5EF4-FFF2-40B4-BE49-F238E27FC236}">
                <a16:creationId xmlns:a16="http://schemas.microsoft.com/office/drawing/2014/main" id="{6768331A-7BDA-DE4E-9B9F-A2199702E6A8}"/>
              </a:ext>
            </a:extLst>
          </p:cNvPr>
          <p:cNvSpPr>
            <a:spLocks noGrp="1"/>
          </p:cNvSpPr>
          <p:nvPr>
            <p:ph type="body" sz="quarter" idx="24" hasCustomPrompt="1"/>
          </p:nvPr>
        </p:nvSpPr>
        <p:spPr>
          <a:xfrm>
            <a:off x="254025" y="1188086"/>
            <a:ext cx="11664000" cy="274955"/>
          </a:xfrm>
        </p:spPr>
        <p:txBody>
          <a:bodyPr/>
          <a:lstStyle>
            <a:lvl1pPr>
              <a:defRPr sz="1200" b="0">
                <a:solidFill>
                  <a:schemeClr val="bg1"/>
                </a:solidFill>
              </a:defRPr>
            </a:lvl1pPr>
          </a:lstStyle>
          <a:p>
            <a:pPr lvl="0"/>
            <a:r>
              <a:rPr lang="en-GB"/>
              <a:t>Click to edit slide title</a:t>
            </a:r>
          </a:p>
        </p:txBody>
      </p:sp>
      <p:sp>
        <p:nvSpPr>
          <p:cNvPr id="5" name="Title 4">
            <a:extLst>
              <a:ext uri="{FF2B5EF4-FFF2-40B4-BE49-F238E27FC236}">
                <a16:creationId xmlns:a16="http://schemas.microsoft.com/office/drawing/2014/main" id="{97A87E98-4B83-2443-8DD9-6A6441C73B01}"/>
              </a:ext>
            </a:extLst>
          </p:cNvPr>
          <p:cNvSpPr>
            <a:spLocks noGrp="1"/>
          </p:cNvSpPr>
          <p:nvPr>
            <p:ph type="title" hasCustomPrompt="1"/>
          </p:nvPr>
        </p:nvSpPr>
        <p:spPr/>
        <p:txBody>
          <a:bodyPr/>
          <a:lstStyle>
            <a:lvl1pPr>
              <a:defRPr>
                <a:solidFill>
                  <a:schemeClr val="bg1"/>
                </a:solidFill>
              </a:defRPr>
            </a:lvl1pPr>
          </a:lstStyle>
          <a:p>
            <a:r>
              <a:rPr lang="en-GB"/>
              <a:t>Click to edit tag</a:t>
            </a:r>
            <a:br>
              <a:rPr lang="en-GB"/>
            </a:br>
            <a:endParaRPr lang="en-GB"/>
          </a:p>
        </p:txBody>
      </p:sp>
      <p:sp>
        <p:nvSpPr>
          <p:cNvPr id="15" name="Text Placeholder 5">
            <a:extLst>
              <a:ext uri="{FF2B5EF4-FFF2-40B4-BE49-F238E27FC236}">
                <a16:creationId xmlns:a16="http://schemas.microsoft.com/office/drawing/2014/main" id="{009DDCB8-4655-994B-8FDC-755AAC675DAD}"/>
              </a:ext>
            </a:extLst>
          </p:cNvPr>
          <p:cNvSpPr>
            <a:spLocks noGrp="1"/>
          </p:cNvSpPr>
          <p:nvPr>
            <p:ph type="body" sz="quarter" idx="23"/>
          </p:nvPr>
        </p:nvSpPr>
        <p:spPr>
          <a:xfrm>
            <a:off x="254025" y="3334279"/>
            <a:ext cx="3724800" cy="2384942"/>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p:txBody>
      </p:sp>
      <p:sp>
        <p:nvSpPr>
          <p:cNvPr id="17" name="Text Placeholder 5">
            <a:extLst>
              <a:ext uri="{FF2B5EF4-FFF2-40B4-BE49-F238E27FC236}">
                <a16:creationId xmlns:a16="http://schemas.microsoft.com/office/drawing/2014/main" id="{A1FF2B9B-3110-7F45-BB10-019092BEF449}"/>
              </a:ext>
            </a:extLst>
          </p:cNvPr>
          <p:cNvSpPr>
            <a:spLocks noGrp="1"/>
          </p:cNvSpPr>
          <p:nvPr>
            <p:ph type="body" sz="quarter" idx="15"/>
          </p:nvPr>
        </p:nvSpPr>
        <p:spPr>
          <a:xfrm>
            <a:off x="4233600" y="3334279"/>
            <a:ext cx="3724800" cy="2384942"/>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p:txBody>
      </p:sp>
      <p:sp>
        <p:nvSpPr>
          <p:cNvPr id="18" name="Text Placeholder 5">
            <a:extLst>
              <a:ext uri="{FF2B5EF4-FFF2-40B4-BE49-F238E27FC236}">
                <a16:creationId xmlns:a16="http://schemas.microsoft.com/office/drawing/2014/main" id="{387692C4-A313-D844-A4A8-C89E3E5E7272}"/>
              </a:ext>
            </a:extLst>
          </p:cNvPr>
          <p:cNvSpPr>
            <a:spLocks noGrp="1"/>
          </p:cNvSpPr>
          <p:nvPr>
            <p:ph type="body" sz="quarter" idx="16"/>
          </p:nvPr>
        </p:nvSpPr>
        <p:spPr>
          <a:xfrm>
            <a:off x="8198563" y="3334279"/>
            <a:ext cx="3724800" cy="2384942"/>
          </a:xfrm>
        </p:spPr>
        <p:txBody>
          <a:bodyPr/>
          <a:lstStyle>
            <a:lvl1pPr>
              <a:defRPr/>
            </a:lvl1pPr>
            <a:lvl2pPr>
              <a:defRPr/>
            </a:lvl2pPr>
            <a:lvl3pPr>
              <a:defRPr/>
            </a:lvl3pPr>
            <a:lvl4pPr>
              <a:defRPr/>
            </a:lvl4pPr>
            <a:lvl5pPr>
              <a:defRPr/>
            </a:lvl5pPr>
            <a:lvl6pPr>
              <a:defRPr/>
            </a:lvl6pPr>
            <a:lvl7pPr>
              <a:defRPr/>
            </a:lvl7pPr>
            <a:lvl8pPr>
              <a:defRPr/>
            </a:lvl8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p:txBody>
      </p:sp>
      <p:sp>
        <p:nvSpPr>
          <p:cNvPr id="8" name="Footer Placeholder 7">
            <a:extLst>
              <a:ext uri="{FF2B5EF4-FFF2-40B4-BE49-F238E27FC236}">
                <a16:creationId xmlns:a16="http://schemas.microsoft.com/office/drawing/2014/main" id="{A309083C-5D28-294E-A1B7-EB89CE0D9D12}"/>
              </a:ext>
            </a:extLst>
          </p:cNvPr>
          <p:cNvSpPr>
            <a:spLocks noGrp="1"/>
          </p:cNvSpPr>
          <p:nvPr>
            <p:ph type="ftr" sz="quarter" idx="25"/>
          </p:nvPr>
        </p:nvSpPr>
        <p:spPr/>
        <p:txBody>
          <a:bodyPr/>
          <a:lstStyle/>
          <a:p>
            <a:r>
              <a:rPr lang="en-GB"/>
              <a:t>© Plural Strategy Group 2023</a:t>
            </a:r>
          </a:p>
        </p:txBody>
      </p:sp>
      <p:sp>
        <p:nvSpPr>
          <p:cNvPr id="11" name="Slide Number Placeholder 10">
            <a:extLst>
              <a:ext uri="{FF2B5EF4-FFF2-40B4-BE49-F238E27FC236}">
                <a16:creationId xmlns:a16="http://schemas.microsoft.com/office/drawing/2014/main" id="{DE3A4CE6-C01E-654D-930E-E17BF19D0ADD}"/>
              </a:ext>
            </a:extLst>
          </p:cNvPr>
          <p:cNvSpPr>
            <a:spLocks noGrp="1"/>
          </p:cNvSpPr>
          <p:nvPr>
            <p:ph type="sldNum" sz="quarter" idx="26"/>
          </p:nvPr>
        </p:nvSpPr>
        <p:spPr/>
        <p:txBody>
          <a:bodyPr/>
          <a:lstStyle/>
          <a:p>
            <a:fld id="{051EB697-574B-2B48-BF26-595FB7A31B03}" type="slidenum">
              <a:rPr lang="en-GB" smtClean="0"/>
              <a:pPr/>
              <a:t>‹#›</a:t>
            </a:fld>
            <a:endParaRPr lang="en-GB"/>
          </a:p>
        </p:txBody>
      </p:sp>
      <p:sp>
        <p:nvSpPr>
          <p:cNvPr id="20" name="Content Placeholder 3">
            <a:extLst>
              <a:ext uri="{FF2B5EF4-FFF2-40B4-BE49-F238E27FC236}">
                <a16:creationId xmlns:a16="http://schemas.microsoft.com/office/drawing/2014/main" id="{BE9CEE8F-F140-432C-BA40-5D536358A4F8}"/>
              </a:ext>
            </a:extLst>
          </p:cNvPr>
          <p:cNvSpPr>
            <a:spLocks noGrp="1"/>
          </p:cNvSpPr>
          <p:nvPr>
            <p:ph sz="half" idx="14" hasCustomPrompt="1"/>
          </p:nvPr>
        </p:nvSpPr>
        <p:spPr>
          <a:xfrm>
            <a:off x="254025" y="6095922"/>
            <a:ext cx="11664000" cy="360040"/>
          </a:xfrm>
          <a:noFill/>
        </p:spPr>
        <p:txBody>
          <a:bodyPr wrap="square" lIns="0" tIns="0" rIns="0" bIns="0" anchor="b">
            <a:noAutofit/>
          </a:bodyPr>
          <a:lstStyle>
            <a:lvl1pPr>
              <a:lnSpc>
                <a:spcPts val="750"/>
              </a:lnSpc>
              <a:defRPr sz="800" b="0" cap="none"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defTabSz="2340000">
              <a:defRPr>
                <a:solidFill>
                  <a:schemeClr val="bg1"/>
                </a:solidFill>
              </a:defRPr>
            </a:lvl5pPr>
          </a:lstStyle>
          <a:p>
            <a:pPr lvl="0"/>
            <a:r>
              <a:rPr lang="en-GB"/>
              <a:t>Click to edit notes and sources</a:t>
            </a:r>
          </a:p>
        </p:txBody>
      </p:sp>
    </p:spTree>
    <p:extLst>
      <p:ext uri="{BB962C8B-B14F-4D97-AF65-F5344CB8AC3E}">
        <p14:creationId xmlns:p14="http://schemas.microsoft.com/office/powerpoint/2010/main" val="14680239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B3B587C6-E5D2-4EAE-BCA9-8865BE9BCAB6}"/>
              </a:ext>
            </a:extLst>
          </p:cNvPr>
          <p:cNvGraphicFramePr>
            <a:graphicFrameLocks noChangeAspect="1"/>
          </p:cNvGraphicFramePr>
          <p:nvPr userDrawn="1">
            <p:custDataLst>
              <p:tags r:id="rId1"/>
            </p:custDataLst>
            <p:extLst>
              <p:ext uri="{D42A27DB-BD31-4B8C-83A1-F6EECF244321}">
                <p14:modId xmlns:p14="http://schemas.microsoft.com/office/powerpoint/2010/main" val="1910158515"/>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8" name="Object 7" hidden="1">
                        <a:extLst>
                          <a:ext uri="{FF2B5EF4-FFF2-40B4-BE49-F238E27FC236}">
                            <a16:creationId xmlns:a16="http://schemas.microsoft.com/office/drawing/2014/main" id="{B3B587C6-E5D2-4EAE-BCA9-8865BE9BCAB6}"/>
                          </a:ext>
                        </a:extLst>
                      </p:cNvPr>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8C9D7700-F616-4B74-A6B4-54E25F250763}"/>
              </a:ext>
            </a:extLst>
          </p:cNvPr>
          <p:cNvSpPr/>
          <p:nvPr userDrawn="1">
            <p:custDataLst>
              <p:tags r:id="rId2"/>
            </p:custDataLst>
          </p:nvPr>
        </p:nvSpPr>
        <p:spPr>
          <a:xfrm>
            <a:off x="0" y="0"/>
            <a:ext cx="211667" cy="158750"/>
          </a:xfrm>
          <a:prstGeom prst="rect">
            <a:avLst/>
          </a:prstGeom>
          <a:noFill/>
          <a:ln w="12700">
            <a:solidFill>
              <a:schemeClr val="accent6"/>
            </a:solid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eaLnBrk="1">
              <a:lnSpc>
                <a:spcPts val="2200"/>
              </a:lnSpc>
              <a:spcBef>
                <a:spcPct val="0"/>
              </a:spcBef>
              <a:spcAft>
                <a:spcPct val="0"/>
              </a:spcAft>
            </a:pPr>
            <a:endParaRPr lang="en-GB" sz="1800" b="1" i="0" baseline="0">
              <a:latin typeface="Arial" panose="020B0604020202020204" pitchFamily="34" charset="0"/>
              <a:cs typeface="Arial" panose="020B0604020202020204" pitchFamily="34" charset="0"/>
              <a:sym typeface="Arial" panose="020B0604020202020204" pitchFamily="34" charset="0"/>
            </a:endParaRPr>
          </a:p>
        </p:txBody>
      </p:sp>
      <p:sp>
        <p:nvSpPr>
          <p:cNvPr id="11" name="Picture Placeholder 3">
            <a:extLst>
              <a:ext uri="{FF2B5EF4-FFF2-40B4-BE49-F238E27FC236}">
                <a16:creationId xmlns:a16="http://schemas.microsoft.com/office/drawing/2014/main" id="{BF1B6C3D-47E6-644D-99EB-E4030824F143}"/>
              </a:ext>
            </a:extLst>
          </p:cNvPr>
          <p:cNvSpPr>
            <a:spLocks noGrp="1"/>
          </p:cNvSpPr>
          <p:nvPr>
            <p:ph type="pic" sz="quarter" idx="20" hasCustomPrompt="1"/>
          </p:nvPr>
        </p:nvSpPr>
        <p:spPr>
          <a:xfrm>
            <a:off x="4463513" y="1913582"/>
            <a:ext cx="7449079" cy="4176464"/>
          </a:xfrm>
        </p:spPr>
        <p:txBody>
          <a:bodyPr/>
          <a:lstStyle>
            <a:lvl1pPr>
              <a:defRPr baseline="0"/>
            </a:lvl1pPr>
          </a:lstStyle>
          <a:p>
            <a:r>
              <a:rPr lang="en-GB"/>
              <a:t>Insert picture here</a:t>
            </a:r>
          </a:p>
        </p:txBody>
      </p:sp>
      <p:sp>
        <p:nvSpPr>
          <p:cNvPr id="3" name="Slide Number Placeholder 2">
            <a:extLst>
              <a:ext uri="{FF2B5EF4-FFF2-40B4-BE49-F238E27FC236}">
                <a16:creationId xmlns:a16="http://schemas.microsoft.com/office/drawing/2014/main" id="{32844136-4F06-7044-82DE-8B3FA7DFBB1A}"/>
              </a:ext>
            </a:extLst>
          </p:cNvPr>
          <p:cNvSpPr>
            <a:spLocks noGrp="1"/>
          </p:cNvSpPr>
          <p:nvPr>
            <p:ph type="sldNum" sz="quarter" idx="10"/>
          </p:nvPr>
        </p:nvSpPr>
        <p:spPr/>
        <p:txBody>
          <a:bodyPr/>
          <a:lstStyle/>
          <a:p>
            <a:fld id="{051EB697-574B-2B48-BF26-595FB7A31B03}" type="slidenum">
              <a:rPr lang="en-GB" smtClean="0"/>
              <a:pPr/>
              <a:t>‹#›</a:t>
            </a:fld>
            <a:endParaRPr lang="en-GB"/>
          </a:p>
        </p:txBody>
      </p:sp>
      <p:sp>
        <p:nvSpPr>
          <p:cNvPr id="4" name="Footer Placeholder 3">
            <a:extLst>
              <a:ext uri="{FF2B5EF4-FFF2-40B4-BE49-F238E27FC236}">
                <a16:creationId xmlns:a16="http://schemas.microsoft.com/office/drawing/2014/main" id="{912D1E76-0FFD-4C4E-970E-F40B38C86B26}"/>
              </a:ext>
            </a:extLst>
          </p:cNvPr>
          <p:cNvSpPr>
            <a:spLocks noGrp="1"/>
          </p:cNvSpPr>
          <p:nvPr>
            <p:ph type="ftr" sz="quarter" idx="11"/>
          </p:nvPr>
        </p:nvSpPr>
        <p:spPr/>
        <p:txBody>
          <a:bodyPr/>
          <a:lstStyle/>
          <a:p>
            <a:r>
              <a:rPr lang="en-GB"/>
              <a:t>© Plural Strategy Group 2023</a:t>
            </a:r>
          </a:p>
        </p:txBody>
      </p:sp>
      <p:sp>
        <p:nvSpPr>
          <p:cNvPr id="12" name="Text Placeholder 5">
            <a:extLst>
              <a:ext uri="{FF2B5EF4-FFF2-40B4-BE49-F238E27FC236}">
                <a16:creationId xmlns:a16="http://schemas.microsoft.com/office/drawing/2014/main" id="{7AA1ACD9-7D25-4E46-8979-EAEEF9975EF0}"/>
              </a:ext>
            </a:extLst>
          </p:cNvPr>
          <p:cNvSpPr>
            <a:spLocks noGrp="1"/>
          </p:cNvSpPr>
          <p:nvPr>
            <p:ph type="body" sz="quarter" idx="22"/>
          </p:nvPr>
        </p:nvSpPr>
        <p:spPr>
          <a:xfrm>
            <a:off x="258413" y="1512219"/>
            <a:ext cx="3853804" cy="182909"/>
          </a:xfrm>
        </p:spPr>
        <p:txBody>
          <a:bodyPr/>
          <a:lstStyle>
            <a:lvl1pPr>
              <a:defRPr sz="1200" b="0">
                <a:solidFill>
                  <a:schemeClr val="tx1"/>
                </a:solidFill>
              </a:defRPr>
            </a:lvl1pPr>
          </a:lstStyle>
          <a:p>
            <a:pPr lvl="0"/>
            <a:r>
              <a:rPr lang="en-GB"/>
              <a:t>Edit Master text styles</a:t>
            </a:r>
          </a:p>
        </p:txBody>
      </p:sp>
      <p:sp>
        <p:nvSpPr>
          <p:cNvPr id="13" name="Text Placeholder 5">
            <a:extLst>
              <a:ext uri="{FF2B5EF4-FFF2-40B4-BE49-F238E27FC236}">
                <a16:creationId xmlns:a16="http://schemas.microsoft.com/office/drawing/2014/main" id="{53DF5369-EE5C-1448-A0FC-D462A1CFE016}"/>
              </a:ext>
            </a:extLst>
          </p:cNvPr>
          <p:cNvSpPr>
            <a:spLocks noGrp="1"/>
          </p:cNvSpPr>
          <p:nvPr>
            <p:ph type="body" sz="quarter" idx="15"/>
          </p:nvPr>
        </p:nvSpPr>
        <p:spPr>
          <a:xfrm>
            <a:off x="4442848" y="1512219"/>
            <a:ext cx="7480515" cy="198407"/>
          </a:xfrm>
        </p:spPr>
        <p:txBody>
          <a:bodyPr/>
          <a:lstStyle>
            <a:lvl1pPr>
              <a:defRPr sz="1200" b="0">
                <a:solidFill>
                  <a:schemeClr val="tx1"/>
                </a:solidFill>
              </a:defRPr>
            </a:lvl1pPr>
          </a:lstStyle>
          <a:p>
            <a:pPr lvl="0"/>
            <a:r>
              <a:rPr lang="en-GB"/>
              <a:t>Edit Master text styles</a:t>
            </a:r>
          </a:p>
        </p:txBody>
      </p:sp>
      <p:cxnSp>
        <p:nvCxnSpPr>
          <p:cNvPr id="15" name="Straight Connector 14">
            <a:extLst>
              <a:ext uri="{FF2B5EF4-FFF2-40B4-BE49-F238E27FC236}">
                <a16:creationId xmlns:a16="http://schemas.microsoft.com/office/drawing/2014/main" id="{54A3190F-2989-2F4D-9DA3-D9C63CFDD4B6}"/>
              </a:ext>
            </a:extLst>
          </p:cNvPr>
          <p:cNvCxnSpPr>
            <a:cxnSpLocks/>
          </p:cNvCxnSpPr>
          <p:nvPr userDrawn="1"/>
        </p:nvCxnSpPr>
        <p:spPr>
          <a:xfrm>
            <a:off x="258413" y="1769912"/>
            <a:ext cx="387413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DD803CE-B929-F04D-8DBB-AF5B248711BD}"/>
              </a:ext>
            </a:extLst>
          </p:cNvPr>
          <p:cNvCxnSpPr>
            <a:cxnSpLocks/>
          </p:cNvCxnSpPr>
          <p:nvPr userDrawn="1"/>
        </p:nvCxnSpPr>
        <p:spPr>
          <a:xfrm>
            <a:off x="4463513" y="1769912"/>
            <a:ext cx="730192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60855A31-509A-884C-BC39-64F7551063A2}"/>
              </a:ext>
            </a:extLst>
          </p:cNvPr>
          <p:cNvSpPr>
            <a:spLocks noGrp="1"/>
          </p:cNvSpPr>
          <p:nvPr>
            <p:ph type="body" sz="quarter" idx="25"/>
          </p:nvPr>
        </p:nvSpPr>
        <p:spPr>
          <a:xfrm>
            <a:off x="258412" y="1905000"/>
            <a:ext cx="3852011" cy="4191000"/>
          </a:xfrm>
        </p:spPr>
        <p:txBody>
          <a:bodyPr/>
          <a:lstStyle>
            <a:lvl1pPr>
              <a:defRPr>
                <a:solidFill>
                  <a:schemeClr val="tx1"/>
                </a:solidFill>
              </a:defRPr>
            </a:lvl1pPr>
            <a:lvl3pPr>
              <a:defRPr sz="1100"/>
            </a:lvl3pPr>
            <a:lvl4pPr>
              <a:defRPr sz="1100"/>
            </a:lvl4pPr>
            <a:lvl5pPr>
              <a:defRPr sz="1100"/>
            </a:lvl5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itle 4">
            <a:extLst>
              <a:ext uri="{FF2B5EF4-FFF2-40B4-BE49-F238E27FC236}">
                <a16:creationId xmlns:a16="http://schemas.microsoft.com/office/drawing/2014/main" id="{358214AB-9DD9-5C48-8331-865DECC503EC}"/>
              </a:ext>
            </a:extLst>
          </p:cNvPr>
          <p:cNvSpPr>
            <a:spLocks noGrp="1"/>
          </p:cNvSpPr>
          <p:nvPr>
            <p:ph type="title" hasCustomPrompt="1"/>
          </p:nvPr>
        </p:nvSpPr>
        <p:spPr/>
        <p:txBody>
          <a:bodyPr vert="horz"/>
          <a:lstStyle>
            <a:lvl1pPr>
              <a:defRPr/>
            </a:lvl1pPr>
          </a:lstStyle>
          <a:p>
            <a:r>
              <a:rPr lang="en-GB"/>
              <a:t>Click to edit tag</a:t>
            </a:r>
            <a:br>
              <a:rPr lang="en-GB"/>
            </a:br>
            <a:endParaRPr lang="en-GB"/>
          </a:p>
        </p:txBody>
      </p:sp>
      <p:sp>
        <p:nvSpPr>
          <p:cNvPr id="20" name="Text Placeholder 9">
            <a:extLst>
              <a:ext uri="{FF2B5EF4-FFF2-40B4-BE49-F238E27FC236}">
                <a16:creationId xmlns:a16="http://schemas.microsoft.com/office/drawing/2014/main" id="{085707D8-4541-7847-B421-AB8FE7525E7F}"/>
              </a:ext>
            </a:extLst>
          </p:cNvPr>
          <p:cNvSpPr>
            <a:spLocks noGrp="1"/>
          </p:cNvSpPr>
          <p:nvPr>
            <p:ph type="body" sz="quarter" idx="26" hasCustomPrompt="1"/>
          </p:nvPr>
        </p:nvSpPr>
        <p:spPr>
          <a:xfrm>
            <a:off x="254025" y="1188086"/>
            <a:ext cx="11664000" cy="274955"/>
          </a:xfrm>
        </p:spPr>
        <p:txBody>
          <a:bodyPr/>
          <a:lstStyle>
            <a:lvl1pPr>
              <a:defRPr sz="1200" b="0">
                <a:solidFill>
                  <a:schemeClr val="tx1"/>
                </a:solidFill>
              </a:defRPr>
            </a:lvl1pPr>
          </a:lstStyle>
          <a:p>
            <a:pPr lvl="0"/>
            <a:r>
              <a:rPr lang="en-GB"/>
              <a:t>Click to edit slide title</a:t>
            </a:r>
          </a:p>
        </p:txBody>
      </p:sp>
      <p:sp>
        <p:nvSpPr>
          <p:cNvPr id="21" name="Content Placeholder 3">
            <a:extLst>
              <a:ext uri="{FF2B5EF4-FFF2-40B4-BE49-F238E27FC236}">
                <a16:creationId xmlns:a16="http://schemas.microsoft.com/office/drawing/2014/main" id="{3115588D-FB9A-47F6-8654-C561BEA8A5A8}"/>
              </a:ext>
            </a:extLst>
          </p:cNvPr>
          <p:cNvSpPr>
            <a:spLocks noGrp="1"/>
          </p:cNvSpPr>
          <p:nvPr>
            <p:ph sz="half" idx="14" hasCustomPrompt="1"/>
          </p:nvPr>
        </p:nvSpPr>
        <p:spPr>
          <a:xfrm>
            <a:off x="254025" y="6095922"/>
            <a:ext cx="11664000" cy="360040"/>
          </a:xfrm>
          <a:noFill/>
        </p:spPr>
        <p:txBody>
          <a:bodyPr wrap="square" lIns="0" tIns="0" rIns="0" bIns="0" anchor="b">
            <a:noAutofit/>
          </a:bodyPr>
          <a:lstStyle>
            <a:lvl1pPr>
              <a:lnSpc>
                <a:spcPts val="750"/>
              </a:lnSpc>
              <a:defRPr sz="800" b="0" cap="none"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defTabSz="2340000">
              <a:defRPr>
                <a:solidFill>
                  <a:schemeClr val="bg1"/>
                </a:solidFill>
              </a:defRPr>
            </a:lvl5pPr>
          </a:lstStyle>
          <a:p>
            <a:pPr lvl="0"/>
            <a:r>
              <a:rPr lang="en-GB"/>
              <a:t>Click to edit notes and sources</a:t>
            </a:r>
          </a:p>
        </p:txBody>
      </p:sp>
    </p:spTree>
    <p:extLst>
      <p:ext uri="{BB962C8B-B14F-4D97-AF65-F5344CB8AC3E}">
        <p14:creationId xmlns:p14="http://schemas.microsoft.com/office/powerpoint/2010/main" val="2863694337"/>
      </p:ext>
    </p:extLst>
  </p:cSld>
  <p:clrMapOvr>
    <a:masterClrMapping/>
  </p:clrMapOvr>
  <p:extLst>
    <p:ext uri="{DCECCB84-F9BA-43D5-87BE-67443E8EF086}">
      <p15:sldGuideLst xmlns:p15="http://schemas.microsoft.com/office/powerpoint/2012/main">
        <p15:guide id="1" pos="68">
          <p15:clr>
            <a:srgbClr val="FBAE40"/>
          </p15:clr>
        </p15:guide>
        <p15:guide id="2" orient="horz" pos="5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Title +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21E66E9-75A8-4205-A687-FD4FED0163B8}"/>
              </a:ext>
            </a:extLst>
          </p:cNvPr>
          <p:cNvSpPr>
            <a:spLocks noGrp="1"/>
          </p:cNvSpPr>
          <p:nvPr>
            <p:ph type="body" sz="quarter" idx="13"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
        <p:nvSpPr>
          <p:cNvPr id="7" name="Title Placeholder 1">
            <a:extLst>
              <a:ext uri="{FF2B5EF4-FFF2-40B4-BE49-F238E27FC236}">
                <a16:creationId xmlns:a16="http://schemas.microsoft.com/office/drawing/2014/main" id="{9FE6131C-381D-4225-9850-BD4DCB94655B}"/>
              </a:ext>
            </a:extLst>
          </p:cNvPr>
          <p:cNvSpPr>
            <a:spLocks noGrp="1"/>
          </p:cNvSpPr>
          <p:nvPr>
            <p:ph type="title"/>
          </p:nvPr>
        </p:nvSpPr>
        <p:spPr>
          <a:xfrm>
            <a:off x="995623" y="323850"/>
            <a:ext cx="10200754" cy="1009650"/>
          </a:xfrm>
          <a:prstGeom prst="rect">
            <a:avLst/>
          </a:prstGeom>
        </p:spPr>
        <p:txBody>
          <a:bodyPr vert="horz" lIns="91440" tIns="45720" rIns="91440" bIns="45720" rtlCol="0" anchor="ctr">
            <a:normAutofit/>
          </a:bodyPr>
          <a:lstStyle>
            <a:lvl1pPr>
              <a:defRPr/>
            </a:lvl1pPr>
          </a:lstStyle>
          <a:p>
            <a:r>
              <a:rPr lang="en-US"/>
              <a:t>Click to edit Master title</a:t>
            </a:r>
            <a:endParaRPr lang="en-GB"/>
          </a:p>
        </p:txBody>
      </p:sp>
      <p:sp>
        <p:nvSpPr>
          <p:cNvPr id="10" name="Content Placeholder 2">
            <a:extLst>
              <a:ext uri="{FF2B5EF4-FFF2-40B4-BE49-F238E27FC236}">
                <a16:creationId xmlns:a16="http://schemas.microsoft.com/office/drawing/2014/main" id="{A79B1C0B-493A-4039-9EA5-8A76EC241E4E}"/>
              </a:ext>
            </a:extLst>
          </p:cNvPr>
          <p:cNvSpPr>
            <a:spLocks noGrp="1"/>
          </p:cNvSpPr>
          <p:nvPr>
            <p:ph sz="half" idx="1" hasCustomPrompt="1"/>
          </p:nvPr>
        </p:nvSpPr>
        <p:spPr>
          <a:xfrm>
            <a:off x="990600" y="1572260"/>
            <a:ext cx="10210800" cy="4269740"/>
          </a:xfrm>
          <a:prstGeom prst="rect">
            <a:avLst/>
          </a:prstGeom>
        </p:spPr>
        <p:txBody>
          <a:bodyPr/>
          <a:lstStyle>
            <a:lvl1pPr>
              <a:defRPr>
                <a:solidFill>
                  <a:srgbClr val="5C5756"/>
                </a:solidFill>
              </a:defRPr>
            </a:lvl1pPr>
            <a:lvl2pPr>
              <a:defRPr sz="2400">
                <a:solidFill>
                  <a:srgbClr val="5C5756"/>
                </a:solidFill>
              </a:defRPr>
            </a:lvl2pPr>
            <a:lvl3pPr>
              <a:defRPr sz="2000">
                <a:solidFill>
                  <a:srgbClr val="5C5756"/>
                </a:solidFill>
              </a:defRPr>
            </a:lvl3pPr>
            <a:lvl4pPr>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p:txBody>
      </p:sp>
      <p:sp>
        <p:nvSpPr>
          <p:cNvPr id="12" name="TextBox 11">
            <a:extLst>
              <a:ext uri="{FF2B5EF4-FFF2-40B4-BE49-F238E27FC236}">
                <a16:creationId xmlns:a16="http://schemas.microsoft.com/office/drawing/2014/main" id="{463876CB-905E-4262-8229-65D37BF1062B}"/>
              </a:ext>
            </a:extLst>
          </p:cNvPr>
          <p:cNvSpPr txBox="1"/>
          <p:nvPr userDrawn="1"/>
        </p:nvSpPr>
        <p:spPr>
          <a:xfrm>
            <a:off x="-5445" y="-1001598"/>
            <a:ext cx="121919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Title + Content</a:t>
            </a:r>
            <a:endParaRPr lang="en-GB" sz="2000" b="1">
              <a:solidFill>
                <a:srgbClr val="5C5756"/>
              </a:solidFill>
              <a:latin typeface="Nunito Sans Black" pitchFamily="2" charset="0"/>
            </a:endParaRPr>
          </a:p>
        </p:txBody>
      </p:sp>
      <p:sp>
        <p:nvSpPr>
          <p:cNvPr id="2" name="TextBox 1">
            <a:extLst>
              <a:ext uri="{FF2B5EF4-FFF2-40B4-BE49-F238E27FC236}">
                <a16:creationId xmlns:a16="http://schemas.microsoft.com/office/drawing/2014/main" id="{7E8E3663-847A-A966-C4B9-9E2ACFB9E4B6}"/>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2024 Wilmington PLC. All rights reserved.</a:t>
            </a:r>
          </a:p>
        </p:txBody>
      </p:sp>
    </p:spTree>
    <p:custDataLst>
      <p:tags r:id="rId1"/>
    </p:custDataLst>
    <p:extLst>
      <p:ext uri="{BB962C8B-B14F-4D97-AF65-F5344CB8AC3E}">
        <p14:creationId xmlns:p14="http://schemas.microsoft.com/office/powerpoint/2010/main" val="3909340339"/>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hank you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1C3FF1-ECB0-85F1-C3AA-22C6C1E4CC5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85" y="333"/>
            <a:ext cx="12190815" cy="6857333"/>
          </a:xfrm>
          <a:prstGeom prst="rect">
            <a:avLst/>
          </a:prstGeom>
        </p:spPr>
      </p:pic>
      <p:sp>
        <p:nvSpPr>
          <p:cNvPr id="13" name="TextBox 12">
            <a:extLst>
              <a:ext uri="{FF2B5EF4-FFF2-40B4-BE49-F238E27FC236}">
                <a16:creationId xmlns:a16="http://schemas.microsoft.com/office/drawing/2014/main" id="{66E38286-3A3F-4871-AC57-AB9DF06442F6}"/>
              </a:ext>
            </a:extLst>
          </p:cNvPr>
          <p:cNvSpPr txBox="1"/>
          <p:nvPr userDrawn="1"/>
        </p:nvSpPr>
        <p:spPr>
          <a:xfrm>
            <a:off x="-5445" y="-725370"/>
            <a:ext cx="12191998" cy="461665"/>
          </a:xfrm>
          <a:prstGeom prst="rect">
            <a:avLst/>
          </a:prstGeom>
          <a:noFill/>
        </p:spPr>
        <p:txBody>
          <a:bodyPr wrap="square" rtlCol="0">
            <a:spAutoFit/>
          </a:bodyPr>
          <a:lstStyle/>
          <a:p>
            <a:pPr marL="0" indent="0" algn="l">
              <a:buFont typeface="Arial" panose="020B0604020202020204" pitchFamily="34" charset="0"/>
              <a:buNone/>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Generic - ‘Thank you’ slide</a:t>
            </a:r>
          </a:p>
        </p:txBody>
      </p:sp>
      <p:sp>
        <p:nvSpPr>
          <p:cNvPr id="4" name="TextBox 3">
            <a:extLst>
              <a:ext uri="{FF2B5EF4-FFF2-40B4-BE49-F238E27FC236}">
                <a16:creationId xmlns:a16="http://schemas.microsoft.com/office/drawing/2014/main" id="{2A699742-7092-4D7D-9767-D14502984FF1}"/>
              </a:ext>
            </a:extLst>
          </p:cNvPr>
          <p:cNvSpPr txBox="1"/>
          <p:nvPr userDrawn="1"/>
        </p:nvSpPr>
        <p:spPr>
          <a:xfrm>
            <a:off x="2843148" y="3810391"/>
            <a:ext cx="6504972" cy="77559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GB" sz="4800" b="0" kern="1200">
                <a:solidFill>
                  <a:schemeClr val="bg1"/>
                </a:solidFill>
                <a:latin typeface="Nunito Sans" pitchFamily="2" charset="0"/>
                <a:ea typeface="+mj-ea"/>
                <a:cs typeface="+mj-cs"/>
              </a:rPr>
              <a:t>Thank you</a:t>
            </a:r>
          </a:p>
        </p:txBody>
      </p:sp>
      <p:sp>
        <p:nvSpPr>
          <p:cNvPr id="9" name="TextBox 8">
            <a:extLst>
              <a:ext uri="{FF2B5EF4-FFF2-40B4-BE49-F238E27FC236}">
                <a16:creationId xmlns:a16="http://schemas.microsoft.com/office/drawing/2014/main" id="{822A70C1-5DCA-414E-8BCE-958C037806DD}"/>
              </a:ext>
            </a:extLst>
          </p:cNvPr>
          <p:cNvSpPr txBox="1"/>
          <p:nvPr userDrawn="1"/>
        </p:nvSpPr>
        <p:spPr>
          <a:xfrm>
            <a:off x="2843514" y="4623863"/>
            <a:ext cx="6504972" cy="461665"/>
          </a:xfrm>
          <a:prstGeom prst="rect">
            <a:avLst/>
          </a:prstGeom>
          <a:noFill/>
        </p:spPr>
        <p:txBody>
          <a:bodyPr wrap="square" rtlCol="0">
            <a:spAutoFit/>
          </a:bodyPr>
          <a:lstStyle/>
          <a:p>
            <a:pPr algn="ctr"/>
            <a:r>
              <a:rPr lang="en-GB" sz="2400" b="1" kern="1200">
                <a:solidFill>
                  <a:schemeClr val="bg1"/>
                </a:solidFill>
                <a:latin typeface="Nunito Sans" pitchFamily="2" charset="0"/>
                <a:ea typeface="+mn-ea"/>
                <a:cs typeface="+mn-cs"/>
              </a:rPr>
              <a:t>www.wilmingtonplc.com</a:t>
            </a:r>
          </a:p>
        </p:txBody>
      </p:sp>
      <p:sp>
        <p:nvSpPr>
          <p:cNvPr id="12" name="TextBox 11">
            <a:extLst>
              <a:ext uri="{FF2B5EF4-FFF2-40B4-BE49-F238E27FC236}">
                <a16:creationId xmlns:a16="http://schemas.microsoft.com/office/drawing/2014/main" id="{218B0F05-704B-48A6-81BB-010BF5F0576C}"/>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solidFill>
                <a:effectLst/>
                <a:uLnTx/>
                <a:uFillTx/>
              </a:rPr>
              <a:t>© 2024 Wilmington PLC. All rights reserved.</a:t>
            </a:r>
          </a:p>
        </p:txBody>
      </p:sp>
      <p:pic>
        <p:nvPicPr>
          <p:cNvPr id="6" name="Picture 5">
            <a:extLst>
              <a:ext uri="{FF2B5EF4-FFF2-40B4-BE49-F238E27FC236}">
                <a16:creationId xmlns:a16="http://schemas.microsoft.com/office/drawing/2014/main" id="{D08F4754-307D-F986-987F-8739ADB80C0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3917" y="188135"/>
            <a:ext cx="3727487" cy="1061505"/>
          </a:xfrm>
          <a:prstGeom prst="rect">
            <a:avLst/>
          </a:prstGeom>
        </p:spPr>
      </p:pic>
    </p:spTree>
    <p:custDataLst>
      <p:tags r:id="rId1"/>
    </p:custDataLst>
    <p:extLst>
      <p:ext uri="{BB962C8B-B14F-4D97-AF65-F5344CB8AC3E}">
        <p14:creationId xmlns:p14="http://schemas.microsoft.com/office/powerpoint/2010/main" val="5393188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Title + Content+Fla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9FE6131C-381D-4225-9850-BD4DCB94655B}"/>
              </a:ext>
            </a:extLst>
          </p:cNvPr>
          <p:cNvSpPr>
            <a:spLocks noGrp="1"/>
          </p:cNvSpPr>
          <p:nvPr>
            <p:ph type="title"/>
          </p:nvPr>
        </p:nvSpPr>
        <p:spPr>
          <a:xfrm>
            <a:off x="2793999" y="323850"/>
            <a:ext cx="8402377" cy="1009650"/>
          </a:xfrm>
          <a:prstGeom prst="rect">
            <a:avLst/>
          </a:prstGeom>
        </p:spPr>
        <p:txBody>
          <a:bodyPr vert="horz" lIns="91440" tIns="45720" rIns="91440" bIns="45720" rtlCol="0" anchor="ctr">
            <a:normAutofit/>
          </a:bodyPr>
          <a:lstStyle>
            <a:lvl1pPr>
              <a:defRPr/>
            </a:lvl1pPr>
          </a:lstStyle>
          <a:p>
            <a:r>
              <a:rPr lang="en-US"/>
              <a:t>Click to edit Master title</a:t>
            </a:r>
            <a:endParaRPr lang="en-GB"/>
          </a:p>
        </p:txBody>
      </p:sp>
      <p:sp>
        <p:nvSpPr>
          <p:cNvPr id="10" name="Content Placeholder 2">
            <a:extLst>
              <a:ext uri="{FF2B5EF4-FFF2-40B4-BE49-F238E27FC236}">
                <a16:creationId xmlns:a16="http://schemas.microsoft.com/office/drawing/2014/main" id="{A79B1C0B-493A-4039-9EA5-8A76EC241E4E}"/>
              </a:ext>
            </a:extLst>
          </p:cNvPr>
          <p:cNvSpPr>
            <a:spLocks noGrp="1"/>
          </p:cNvSpPr>
          <p:nvPr>
            <p:ph sz="half" idx="1" hasCustomPrompt="1"/>
          </p:nvPr>
        </p:nvSpPr>
        <p:spPr>
          <a:xfrm>
            <a:off x="990600" y="1572260"/>
            <a:ext cx="10210800" cy="4269740"/>
          </a:xfrm>
          <a:prstGeom prst="rect">
            <a:avLst/>
          </a:prstGeom>
        </p:spPr>
        <p:txBody>
          <a:bodyPr/>
          <a:lstStyle>
            <a:lvl1pPr>
              <a:defRPr>
                <a:solidFill>
                  <a:srgbClr val="5C5756"/>
                </a:solidFill>
              </a:defRPr>
            </a:lvl1pPr>
            <a:lvl2pPr>
              <a:defRPr sz="2800">
                <a:solidFill>
                  <a:srgbClr val="5C5756"/>
                </a:solidFill>
              </a:defRPr>
            </a:lvl2pPr>
            <a:lvl3pPr>
              <a:defRPr sz="2800">
                <a:solidFill>
                  <a:srgbClr val="5C5756"/>
                </a:solidFill>
              </a:defRPr>
            </a:lvl3pPr>
            <a:lvl4pPr>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p:txBody>
      </p:sp>
      <p:sp>
        <p:nvSpPr>
          <p:cNvPr id="12" name="TextBox 11">
            <a:extLst>
              <a:ext uri="{FF2B5EF4-FFF2-40B4-BE49-F238E27FC236}">
                <a16:creationId xmlns:a16="http://schemas.microsoft.com/office/drawing/2014/main" id="{463876CB-905E-4262-8229-65D37BF1062B}"/>
              </a:ext>
            </a:extLst>
          </p:cNvPr>
          <p:cNvSpPr txBox="1"/>
          <p:nvPr userDrawn="1"/>
        </p:nvSpPr>
        <p:spPr>
          <a:xfrm>
            <a:off x="-5445" y="-1001598"/>
            <a:ext cx="1219199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a:solidFill>
                  <a:srgbClr val="5C5756"/>
                </a:solidFill>
                <a:latin typeface="Nunito Sans Black" pitchFamily="2" charset="0"/>
              </a:rPr>
              <a:t>Title + Content + Flag placeholder</a:t>
            </a:r>
            <a:br>
              <a:rPr lang="en-GB" sz="2400">
                <a:solidFill>
                  <a:srgbClr val="5C5756"/>
                </a:solidFill>
                <a:latin typeface="Nunito Sans Black" pitchFamily="2" charset="0"/>
              </a:rPr>
            </a:br>
            <a:r>
              <a:rPr lang="en-GB" sz="2000">
                <a:solidFill>
                  <a:srgbClr val="5C5756"/>
                </a:solidFill>
                <a:latin typeface="+mn-lt"/>
              </a:rPr>
              <a:t>Use the small placeholder box to add a flag image.</a:t>
            </a:r>
            <a:endParaRPr lang="en-GB" sz="2400">
              <a:solidFill>
                <a:srgbClr val="5C5756"/>
              </a:solidFill>
              <a:latin typeface="+mn-lt"/>
            </a:endParaRPr>
          </a:p>
        </p:txBody>
      </p:sp>
      <p:sp>
        <p:nvSpPr>
          <p:cNvPr id="4" name="Picture Placeholder 3">
            <a:extLst>
              <a:ext uri="{FF2B5EF4-FFF2-40B4-BE49-F238E27FC236}">
                <a16:creationId xmlns:a16="http://schemas.microsoft.com/office/drawing/2014/main" id="{578C1D08-1EE8-4A75-9DFC-E2239954921E}"/>
              </a:ext>
            </a:extLst>
          </p:cNvPr>
          <p:cNvSpPr>
            <a:spLocks noGrp="1"/>
          </p:cNvSpPr>
          <p:nvPr>
            <p:ph type="pic" sz="quarter" idx="14" hasCustomPrompt="1"/>
          </p:nvPr>
        </p:nvSpPr>
        <p:spPr>
          <a:xfrm>
            <a:off x="990598" y="323850"/>
            <a:ext cx="1529081" cy="1009650"/>
          </a:xfrm>
        </p:spPr>
        <p:txBody>
          <a:bodyPr>
            <a:normAutofit/>
          </a:bodyPr>
          <a:lstStyle>
            <a:lvl1pPr>
              <a:defRPr sz="1600"/>
            </a:lvl1pPr>
          </a:lstStyle>
          <a:p>
            <a:r>
              <a:rPr lang="en-GB"/>
              <a:t>Flags placeholder</a:t>
            </a:r>
          </a:p>
        </p:txBody>
      </p:sp>
      <p:sp>
        <p:nvSpPr>
          <p:cNvPr id="3" name="Text Placeholder 4">
            <a:extLst>
              <a:ext uri="{FF2B5EF4-FFF2-40B4-BE49-F238E27FC236}">
                <a16:creationId xmlns:a16="http://schemas.microsoft.com/office/drawing/2014/main" id="{47A25889-9A3C-9C25-A5A6-1773FE35EEEA}"/>
              </a:ext>
            </a:extLst>
          </p:cNvPr>
          <p:cNvSpPr>
            <a:spLocks noGrp="1"/>
          </p:cNvSpPr>
          <p:nvPr>
            <p:ph type="body" sz="quarter" idx="13"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
        <p:nvSpPr>
          <p:cNvPr id="6" name="TextBox 5">
            <a:extLst>
              <a:ext uri="{FF2B5EF4-FFF2-40B4-BE49-F238E27FC236}">
                <a16:creationId xmlns:a16="http://schemas.microsoft.com/office/drawing/2014/main" id="{6A46A9DC-E769-A1D9-0397-65D7936475FA}"/>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2024 Wilmington PLC. All rights reserved.</a:t>
            </a:r>
          </a:p>
        </p:txBody>
      </p:sp>
    </p:spTree>
    <p:custDataLst>
      <p:tags r:id="rId1"/>
    </p:custDataLst>
    <p:extLst>
      <p:ext uri="{BB962C8B-B14F-4D97-AF65-F5344CB8AC3E}">
        <p14:creationId xmlns:p14="http://schemas.microsoft.com/office/powerpoint/2010/main" val="510816720"/>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Title+2Content+Fla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9FE6131C-381D-4225-9850-BD4DCB94655B}"/>
              </a:ext>
            </a:extLst>
          </p:cNvPr>
          <p:cNvSpPr>
            <a:spLocks noGrp="1"/>
          </p:cNvSpPr>
          <p:nvPr>
            <p:ph type="title"/>
          </p:nvPr>
        </p:nvSpPr>
        <p:spPr>
          <a:xfrm>
            <a:off x="2793999" y="323850"/>
            <a:ext cx="8402377" cy="1009650"/>
          </a:xfrm>
          <a:prstGeom prst="rect">
            <a:avLst/>
          </a:prstGeom>
        </p:spPr>
        <p:txBody>
          <a:bodyPr vert="horz" lIns="91440" tIns="45720" rIns="91440" bIns="45720" rtlCol="0" anchor="ctr">
            <a:normAutofit/>
          </a:bodyPr>
          <a:lstStyle>
            <a:lvl1pPr>
              <a:defRPr/>
            </a:lvl1pPr>
          </a:lstStyle>
          <a:p>
            <a:r>
              <a:rPr lang="en-US"/>
              <a:t>Click to edit Master title</a:t>
            </a:r>
            <a:endParaRPr lang="en-GB"/>
          </a:p>
        </p:txBody>
      </p:sp>
      <p:sp>
        <p:nvSpPr>
          <p:cNvPr id="12" name="TextBox 11">
            <a:extLst>
              <a:ext uri="{FF2B5EF4-FFF2-40B4-BE49-F238E27FC236}">
                <a16:creationId xmlns:a16="http://schemas.microsoft.com/office/drawing/2014/main" id="{463876CB-905E-4262-8229-65D37BF1062B}"/>
              </a:ext>
            </a:extLst>
          </p:cNvPr>
          <p:cNvSpPr txBox="1"/>
          <p:nvPr userDrawn="1"/>
        </p:nvSpPr>
        <p:spPr>
          <a:xfrm>
            <a:off x="-5445" y="-1001598"/>
            <a:ext cx="1219199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Title + 2 Content + Flag placeholder</a:t>
            </a:r>
            <a:br>
              <a:rPr lang="en-GB" sz="2400" b="1">
                <a:solidFill>
                  <a:srgbClr val="5C5756"/>
                </a:solidFill>
                <a:latin typeface="+mj-lt"/>
                <a:ea typeface="Noto Sans ExtraBold" panose="020B0902040504020204" pitchFamily="34" charset="0"/>
                <a:cs typeface="Noto Sans ExtraBold" panose="020B0902040504020204" pitchFamily="34" charset="0"/>
              </a:rPr>
            </a:br>
            <a:r>
              <a:rPr lang="en-GB" sz="2000">
                <a:solidFill>
                  <a:srgbClr val="5C5756"/>
                </a:solidFill>
                <a:latin typeface="+mj-lt"/>
              </a:rPr>
              <a:t>Use the small placeholder box to add a flag image.</a:t>
            </a:r>
          </a:p>
        </p:txBody>
      </p:sp>
      <p:sp>
        <p:nvSpPr>
          <p:cNvPr id="4" name="Picture Placeholder 3">
            <a:extLst>
              <a:ext uri="{FF2B5EF4-FFF2-40B4-BE49-F238E27FC236}">
                <a16:creationId xmlns:a16="http://schemas.microsoft.com/office/drawing/2014/main" id="{578C1D08-1EE8-4A75-9DFC-E2239954921E}"/>
              </a:ext>
            </a:extLst>
          </p:cNvPr>
          <p:cNvSpPr>
            <a:spLocks noGrp="1"/>
          </p:cNvSpPr>
          <p:nvPr>
            <p:ph type="pic" sz="quarter" idx="14" hasCustomPrompt="1"/>
          </p:nvPr>
        </p:nvSpPr>
        <p:spPr>
          <a:xfrm>
            <a:off x="990598" y="323850"/>
            <a:ext cx="1529081" cy="1009650"/>
          </a:xfrm>
        </p:spPr>
        <p:txBody>
          <a:bodyPr>
            <a:normAutofit/>
          </a:bodyPr>
          <a:lstStyle>
            <a:lvl1pPr>
              <a:defRPr sz="1600"/>
            </a:lvl1pPr>
          </a:lstStyle>
          <a:p>
            <a:r>
              <a:rPr lang="en-GB"/>
              <a:t>Flags placeholder</a:t>
            </a:r>
          </a:p>
        </p:txBody>
      </p:sp>
      <p:sp>
        <p:nvSpPr>
          <p:cNvPr id="8" name="Content Placeholder 2">
            <a:extLst>
              <a:ext uri="{FF2B5EF4-FFF2-40B4-BE49-F238E27FC236}">
                <a16:creationId xmlns:a16="http://schemas.microsoft.com/office/drawing/2014/main" id="{D4989BE3-4334-4DF1-8024-540BEEF7A8F2}"/>
              </a:ext>
            </a:extLst>
          </p:cNvPr>
          <p:cNvSpPr>
            <a:spLocks noGrp="1"/>
          </p:cNvSpPr>
          <p:nvPr>
            <p:ph sz="half" idx="1" hasCustomPrompt="1"/>
          </p:nvPr>
        </p:nvSpPr>
        <p:spPr>
          <a:xfrm>
            <a:off x="990600" y="1572261"/>
            <a:ext cx="4927731" cy="4269740"/>
          </a:xfrm>
          <a:prstGeom prst="rect">
            <a:avLst/>
          </a:prstGeom>
        </p:spPr>
        <p:txBody>
          <a:bodyPr/>
          <a:lstStyle>
            <a:lvl1pPr>
              <a:defRPr>
                <a:solidFill>
                  <a:srgbClr val="5C5756"/>
                </a:solidFill>
              </a:defRPr>
            </a:lvl1pPr>
            <a:lvl2pPr>
              <a:defRPr sz="2800">
                <a:solidFill>
                  <a:srgbClr val="5C5756"/>
                </a:solidFill>
              </a:defRPr>
            </a:lvl2pPr>
            <a:lvl3pPr>
              <a:defRPr sz="2800">
                <a:solidFill>
                  <a:srgbClr val="5C5756"/>
                </a:solidFill>
              </a:defRPr>
            </a:lvl3pPr>
            <a:lvl4pPr>
              <a:buNone/>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p:txBody>
      </p:sp>
      <p:sp>
        <p:nvSpPr>
          <p:cNvPr id="9" name="Content Placeholder 3">
            <a:extLst>
              <a:ext uri="{FF2B5EF4-FFF2-40B4-BE49-F238E27FC236}">
                <a16:creationId xmlns:a16="http://schemas.microsoft.com/office/drawing/2014/main" id="{31980B20-6DF4-44F7-AF29-D7DA744AB801}"/>
              </a:ext>
            </a:extLst>
          </p:cNvPr>
          <p:cNvSpPr>
            <a:spLocks noGrp="1"/>
          </p:cNvSpPr>
          <p:nvPr>
            <p:ph sz="half" idx="2" hasCustomPrompt="1"/>
          </p:nvPr>
        </p:nvSpPr>
        <p:spPr>
          <a:xfrm>
            <a:off x="6229349" y="1572261"/>
            <a:ext cx="4972051" cy="4269740"/>
          </a:xfrm>
          <a:prstGeom prst="rect">
            <a:avLst/>
          </a:prstGeom>
        </p:spPr>
        <p:txBody>
          <a:bodyPr/>
          <a:lstStyle>
            <a:lvl1pPr>
              <a:defRPr>
                <a:solidFill>
                  <a:srgbClr val="5C5756"/>
                </a:solidFill>
              </a:defRPr>
            </a:lvl1pPr>
            <a:lvl2pPr>
              <a:defRPr sz="2800">
                <a:solidFill>
                  <a:srgbClr val="5C5756"/>
                </a:solidFill>
              </a:defRPr>
            </a:lvl2pPr>
            <a:lvl3pPr>
              <a:defRPr sz="2800">
                <a:solidFill>
                  <a:srgbClr val="5C5756"/>
                </a:solidFill>
              </a:defRPr>
            </a:lvl3pPr>
            <a:lvl4pPr>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p:txBody>
      </p:sp>
      <p:sp>
        <p:nvSpPr>
          <p:cNvPr id="2" name="Text Placeholder 4">
            <a:extLst>
              <a:ext uri="{FF2B5EF4-FFF2-40B4-BE49-F238E27FC236}">
                <a16:creationId xmlns:a16="http://schemas.microsoft.com/office/drawing/2014/main" id="{C8FCEC48-1CB1-902E-81E8-F932EEEADF4B}"/>
              </a:ext>
            </a:extLst>
          </p:cNvPr>
          <p:cNvSpPr>
            <a:spLocks noGrp="1"/>
          </p:cNvSpPr>
          <p:nvPr>
            <p:ph type="body" sz="quarter" idx="13"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
        <p:nvSpPr>
          <p:cNvPr id="3" name="TextBox 2">
            <a:extLst>
              <a:ext uri="{FF2B5EF4-FFF2-40B4-BE49-F238E27FC236}">
                <a16:creationId xmlns:a16="http://schemas.microsoft.com/office/drawing/2014/main" id="{BD550EEC-0010-EA1A-B6B6-B60F9A80619C}"/>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2024 Wilmington PLC. All rights reserved.</a:t>
            </a:r>
          </a:p>
        </p:txBody>
      </p:sp>
    </p:spTree>
    <p:custDataLst>
      <p:tags r:id="rId1"/>
    </p:custDataLst>
    <p:extLst>
      <p:ext uri="{BB962C8B-B14F-4D97-AF65-F5344CB8AC3E}">
        <p14:creationId xmlns:p14="http://schemas.microsoft.com/office/powerpoint/2010/main" val="1362161132"/>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Title+2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990600" y="1572261"/>
            <a:ext cx="4927731" cy="4269740"/>
          </a:xfrm>
          <a:prstGeom prst="rect">
            <a:avLst/>
          </a:prstGeom>
        </p:spPr>
        <p:txBody>
          <a:bodyPr>
            <a:normAutofit/>
          </a:bodyPr>
          <a:lstStyle>
            <a:lvl1pPr>
              <a:defRPr sz="2800">
                <a:solidFill>
                  <a:srgbClr val="5C5756"/>
                </a:solidFill>
              </a:defRPr>
            </a:lvl1pPr>
            <a:lvl2pPr>
              <a:defRPr sz="2800">
                <a:solidFill>
                  <a:srgbClr val="5C5756"/>
                </a:solidFill>
              </a:defRPr>
            </a:lvl2pPr>
            <a:lvl3pPr>
              <a:defRPr sz="2800">
                <a:solidFill>
                  <a:srgbClr val="5C5756"/>
                </a:solidFill>
              </a:defRPr>
            </a:lvl3pPr>
            <a:lvl4pPr>
              <a:buNone/>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229349" y="1572261"/>
            <a:ext cx="4972051" cy="4269740"/>
          </a:xfrm>
          <a:prstGeom prst="rect">
            <a:avLst/>
          </a:prstGeom>
        </p:spPr>
        <p:txBody>
          <a:bodyPr>
            <a:normAutofit/>
          </a:bodyPr>
          <a:lstStyle>
            <a:lvl1pPr>
              <a:defRPr sz="2800">
                <a:solidFill>
                  <a:srgbClr val="5C5756"/>
                </a:solidFill>
              </a:defRPr>
            </a:lvl1pPr>
            <a:lvl2pPr>
              <a:defRPr sz="2800">
                <a:solidFill>
                  <a:srgbClr val="5C5756"/>
                </a:solidFill>
              </a:defRPr>
            </a:lvl2pPr>
            <a:lvl3pPr>
              <a:defRPr sz="2800">
                <a:solidFill>
                  <a:srgbClr val="5C5756"/>
                </a:solidFill>
              </a:defRPr>
            </a:lvl3pPr>
            <a:lvl4pPr>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06A26713-B1AA-4914-8945-3B1710071E18}"/>
              </a:ext>
            </a:extLst>
          </p:cNvPr>
          <p:cNvSpPr txBox="1"/>
          <p:nvPr userDrawn="1"/>
        </p:nvSpPr>
        <p:spPr>
          <a:xfrm>
            <a:off x="-5445" y="-820389"/>
            <a:ext cx="1219199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Title + 2 Content</a:t>
            </a:r>
            <a:br>
              <a:rPr lang="en-GB" sz="2000">
                <a:solidFill>
                  <a:srgbClr val="5C5756"/>
                </a:solidFill>
                <a:latin typeface="Nunito Sans Black" pitchFamily="2" charset="0"/>
              </a:rPr>
            </a:br>
            <a:endParaRPr lang="en-GB" sz="2000" b="1">
              <a:solidFill>
                <a:srgbClr val="5C5756"/>
              </a:solidFill>
              <a:latin typeface="Nunito Sans Black" pitchFamily="2" charset="0"/>
            </a:endParaRPr>
          </a:p>
        </p:txBody>
      </p:sp>
      <p:sp>
        <p:nvSpPr>
          <p:cNvPr id="10" name="Title Placeholder 1">
            <a:extLst>
              <a:ext uri="{FF2B5EF4-FFF2-40B4-BE49-F238E27FC236}">
                <a16:creationId xmlns:a16="http://schemas.microsoft.com/office/drawing/2014/main" id="{9D5B8D20-98A3-49EF-9DEA-4A8F5F43E3A3}"/>
              </a:ext>
            </a:extLst>
          </p:cNvPr>
          <p:cNvSpPr>
            <a:spLocks noGrp="1"/>
          </p:cNvSpPr>
          <p:nvPr>
            <p:ph type="title"/>
          </p:nvPr>
        </p:nvSpPr>
        <p:spPr>
          <a:xfrm>
            <a:off x="995623" y="323850"/>
            <a:ext cx="10200754" cy="1009650"/>
          </a:xfrm>
          <a:prstGeom prst="rect">
            <a:avLst/>
          </a:prstGeom>
        </p:spPr>
        <p:txBody>
          <a:bodyPr vert="horz" lIns="91440" tIns="45720" rIns="91440" bIns="45720" rtlCol="0" anchor="ctr">
            <a:normAutofit/>
          </a:bodyPr>
          <a:lstStyle>
            <a:lvl1pPr>
              <a:defRPr/>
            </a:lvl1pPr>
          </a:lstStyle>
          <a:p>
            <a:r>
              <a:rPr lang="en-US"/>
              <a:t>Click to edit Master title</a:t>
            </a:r>
            <a:endParaRPr lang="en-GB"/>
          </a:p>
        </p:txBody>
      </p:sp>
      <p:sp>
        <p:nvSpPr>
          <p:cNvPr id="2" name="Text Placeholder 4">
            <a:extLst>
              <a:ext uri="{FF2B5EF4-FFF2-40B4-BE49-F238E27FC236}">
                <a16:creationId xmlns:a16="http://schemas.microsoft.com/office/drawing/2014/main" id="{D5962A81-0550-0B52-F16D-7985498D06E4}"/>
              </a:ext>
            </a:extLst>
          </p:cNvPr>
          <p:cNvSpPr>
            <a:spLocks noGrp="1"/>
          </p:cNvSpPr>
          <p:nvPr>
            <p:ph type="body" sz="quarter" idx="13"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
        <p:nvSpPr>
          <p:cNvPr id="6" name="TextBox 5">
            <a:extLst>
              <a:ext uri="{FF2B5EF4-FFF2-40B4-BE49-F238E27FC236}">
                <a16:creationId xmlns:a16="http://schemas.microsoft.com/office/drawing/2014/main" id="{64EFCDAC-7DE6-81C8-8F4F-6ED14A7885D7}"/>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2024 Wilmington PLC. All rights reserved.</a:t>
            </a:r>
          </a:p>
        </p:txBody>
      </p:sp>
    </p:spTree>
    <p:custDataLst>
      <p:tags r:id="rId1"/>
    </p:custDataLst>
    <p:extLst>
      <p:ext uri="{BB962C8B-B14F-4D97-AF65-F5344CB8AC3E}">
        <p14:creationId xmlns:p14="http://schemas.microsoft.com/office/powerpoint/2010/main" val="41489466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Title+3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998219" y="1564640"/>
            <a:ext cx="3240000" cy="4277360"/>
          </a:xfrm>
          <a:prstGeom prst="rect">
            <a:avLst/>
          </a:prstGeom>
        </p:spPr>
        <p:txBody>
          <a:bodyPr>
            <a:normAutofit/>
          </a:bodyPr>
          <a:lstStyle>
            <a:lvl1pPr>
              <a:defRPr sz="2800">
                <a:solidFill>
                  <a:srgbClr val="5C5756"/>
                </a:solidFill>
              </a:defRPr>
            </a:lvl1pPr>
            <a:lvl2pPr>
              <a:defRPr sz="2800">
                <a:solidFill>
                  <a:srgbClr val="5C5756"/>
                </a:solidFill>
              </a:defRPr>
            </a:lvl2pPr>
            <a:lvl3pPr>
              <a:defRPr sz="2800">
                <a:solidFill>
                  <a:srgbClr val="5C5756"/>
                </a:solidFill>
              </a:defRPr>
            </a:lvl3pPr>
            <a:lvl4pPr>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7958818" y="1564640"/>
            <a:ext cx="3240000" cy="4277360"/>
          </a:xfrm>
          <a:prstGeom prst="rect">
            <a:avLst/>
          </a:prstGeom>
        </p:spPr>
        <p:txBody>
          <a:bodyPr>
            <a:normAutofit/>
          </a:bodyPr>
          <a:lstStyle>
            <a:lvl1pPr>
              <a:defRPr sz="2800">
                <a:solidFill>
                  <a:srgbClr val="5C5756"/>
                </a:solidFill>
              </a:defRPr>
            </a:lvl1pPr>
            <a:lvl2pPr>
              <a:defRPr sz="2800">
                <a:solidFill>
                  <a:srgbClr val="5C5756"/>
                </a:solidFill>
              </a:defRPr>
            </a:lvl2pPr>
            <a:lvl3pPr>
              <a:defRPr sz="2800">
                <a:solidFill>
                  <a:srgbClr val="5C5756"/>
                </a:solidFill>
              </a:defRPr>
            </a:lvl3pPr>
            <a:lvl4pPr>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p:txBody>
      </p:sp>
      <p:sp>
        <p:nvSpPr>
          <p:cNvPr id="8" name="Content Placeholder 2"/>
          <p:cNvSpPr>
            <a:spLocks noGrp="1"/>
          </p:cNvSpPr>
          <p:nvPr>
            <p:ph sz="half" idx="13" hasCustomPrompt="1"/>
          </p:nvPr>
        </p:nvSpPr>
        <p:spPr>
          <a:xfrm>
            <a:off x="4476000" y="1564640"/>
            <a:ext cx="3240000" cy="4277360"/>
          </a:xfrm>
          <a:prstGeom prst="rect">
            <a:avLst/>
          </a:prstGeom>
        </p:spPr>
        <p:txBody>
          <a:bodyPr>
            <a:normAutofit/>
          </a:bodyPr>
          <a:lstStyle>
            <a:lvl1pPr>
              <a:defRPr sz="2800" baseline="0">
                <a:solidFill>
                  <a:srgbClr val="5C5756"/>
                </a:solidFill>
              </a:defRPr>
            </a:lvl1pPr>
            <a:lvl2pPr>
              <a:defRPr sz="2800" baseline="0">
                <a:solidFill>
                  <a:srgbClr val="5C5756"/>
                </a:solidFill>
              </a:defRPr>
            </a:lvl2pPr>
            <a:lvl3pPr>
              <a:defRPr sz="2800" baseline="0">
                <a:solidFill>
                  <a:srgbClr val="5C5756"/>
                </a:solidFill>
              </a:defRPr>
            </a:lvl3pPr>
            <a:lvl4pPr>
              <a:defRPr baseline="0">
                <a:solidFill>
                  <a:schemeClr val="accent6"/>
                </a:solidFill>
              </a:defRPr>
            </a:lvl4pPr>
            <a:lvl5pPr>
              <a:defRPr baseline="0">
                <a:solidFill>
                  <a:schemeClr val="accent6"/>
                </a:solidFill>
              </a:defRPr>
            </a:lvl5pPr>
          </a:lstStyle>
          <a:p>
            <a:pPr lvl="0"/>
            <a:r>
              <a:rPr lang="en-US"/>
              <a:t>Edit Master text styles</a:t>
            </a:r>
          </a:p>
          <a:p>
            <a:pPr lvl="1"/>
            <a:r>
              <a:rPr lang="en-US"/>
              <a:t>Second level</a:t>
            </a:r>
          </a:p>
          <a:p>
            <a:pPr lvl="2"/>
            <a:r>
              <a:rPr lang="en-US"/>
              <a:t>Third level</a:t>
            </a:r>
          </a:p>
        </p:txBody>
      </p:sp>
      <p:sp>
        <p:nvSpPr>
          <p:cNvPr id="6" name="TextBox 5">
            <a:extLst>
              <a:ext uri="{FF2B5EF4-FFF2-40B4-BE49-F238E27FC236}">
                <a16:creationId xmlns:a16="http://schemas.microsoft.com/office/drawing/2014/main" id="{C4ADDDB7-C94B-4B5A-844D-210DDBC016D3}"/>
              </a:ext>
            </a:extLst>
          </p:cNvPr>
          <p:cNvSpPr txBox="1"/>
          <p:nvPr userDrawn="1"/>
        </p:nvSpPr>
        <p:spPr>
          <a:xfrm>
            <a:off x="-5445" y="-706958"/>
            <a:ext cx="121919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Title + 3 Content</a:t>
            </a:r>
            <a:endParaRPr lang="en-GB" sz="2000" b="1">
              <a:solidFill>
                <a:srgbClr val="5C5756"/>
              </a:solidFill>
              <a:latin typeface="Nunito Sans Black" pitchFamily="2" charset="0"/>
            </a:endParaRPr>
          </a:p>
        </p:txBody>
      </p:sp>
      <p:sp>
        <p:nvSpPr>
          <p:cNvPr id="9" name="Title Placeholder 1">
            <a:extLst>
              <a:ext uri="{FF2B5EF4-FFF2-40B4-BE49-F238E27FC236}">
                <a16:creationId xmlns:a16="http://schemas.microsoft.com/office/drawing/2014/main" id="{386BF31A-02FB-4E1E-A72A-0C37285B1268}"/>
              </a:ext>
            </a:extLst>
          </p:cNvPr>
          <p:cNvSpPr>
            <a:spLocks noGrp="1"/>
          </p:cNvSpPr>
          <p:nvPr>
            <p:ph type="title"/>
          </p:nvPr>
        </p:nvSpPr>
        <p:spPr>
          <a:xfrm>
            <a:off x="995623" y="323850"/>
            <a:ext cx="10200754" cy="1009650"/>
          </a:xfrm>
          <a:prstGeom prst="rect">
            <a:avLst/>
          </a:prstGeom>
        </p:spPr>
        <p:txBody>
          <a:bodyPr vert="horz" lIns="91440" tIns="45720" rIns="91440" bIns="45720" rtlCol="0" anchor="ctr">
            <a:normAutofit/>
          </a:bodyPr>
          <a:lstStyle>
            <a:lvl1pPr>
              <a:defRPr/>
            </a:lvl1pPr>
          </a:lstStyle>
          <a:p>
            <a:r>
              <a:rPr lang="en-US"/>
              <a:t>Click to edit Master title</a:t>
            </a:r>
            <a:endParaRPr lang="en-GB"/>
          </a:p>
        </p:txBody>
      </p:sp>
      <p:sp>
        <p:nvSpPr>
          <p:cNvPr id="2" name="Text Placeholder 4">
            <a:extLst>
              <a:ext uri="{FF2B5EF4-FFF2-40B4-BE49-F238E27FC236}">
                <a16:creationId xmlns:a16="http://schemas.microsoft.com/office/drawing/2014/main" id="{AE66AE5C-E2DD-4653-FD2A-8C05BCB76AFE}"/>
              </a:ext>
            </a:extLst>
          </p:cNvPr>
          <p:cNvSpPr>
            <a:spLocks noGrp="1"/>
          </p:cNvSpPr>
          <p:nvPr>
            <p:ph type="body" sz="quarter" idx="14"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
        <p:nvSpPr>
          <p:cNvPr id="5" name="TextBox 4">
            <a:extLst>
              <a:ext uri="{FF2B5EF4-FFF2-40B4-BE49-F238E27FC236}">
                <a16:creationId xmlns:a16="http://schemas.microsoft.com/office/drawing/2014/main" id="{548CDE35-26C9-17A8-E5BC-306FB8089F2D}"/>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2023 Wilmington PLC. All rights reserved.</a:t>
            </a:r>
          </a:p>
        </p:txBody>
      </p:sp>
    </p:spTree>
    <p:custDataLst>
      <p:tags r:id="rId1"/>
    </p:custDataLst>
    <p:extLst>
      <p:ext uri="{BB962C8B-B14F-4D97-AF65-F5344CB8AC3E}">
        <p14:creationId xmlns:p14="http://schemas.microsoft.com/office/powerpoint/2010/main" val="26821885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Content+Generic photo">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990599" y="1572260"/>
            <a:ext cx="7612259" cy="4269740"/>
          </a:xfrm>
          <a:prstGeom prst="rect">
            <a:avLst/>
          </a:prstGeom>
        </p:spPr>
        <p:txBody>
          <a:bodyPr>
            <a:normAutofit/>
          </a:bodyPr>
          <a:lstStyle>
            <a:lvl1pPr>
              <a:defRPr sz="2800">
                <a:solidFill>
                  <a:srgbClr val="5C5756"/>
                </a:solidFill>
              </a:defRPr>
            </a:lvl1pPr>
            <a:lvl2pPr>
              <a:defRPr sz="2800">
                <a:solidFill>
                  <a:srgbClr val="5C5756"/>
                </a:solidFill>
              </a:defRPr>
            </a:lvl2pPr>
            <a:lvl3pPr>
              <a:defRPr sz="2800">
                <a:solidFill>
                  <a:srgbClr val="5C5756"/>
                </a:solidFill>
              </a:defRPr>
            </a:lvl3pPr>
            <a:lvl4pPr>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p:txBody>
      </p:sp>
      <p:sp>
        <p:nvSpPr>
          <p:cNvPr id="2" name="TextBox 1">
            <a:extLst>
              <a:ext uri="{FF2B5EF4-FFF2-40B4-BE49-F238E27FC236}">
                <a16:creationId xmlns:a16="http://schemas.microsoft.com/office/drawing/2014/main" id="{3053693B-D8DD-45FD-9484-8416A6CC4388}"/>
              </a:ext>
            </a:extLst>
          </p:cNvPr>
          <p:cNvSpPr txBox="1"/>
          <p:nvPr userDrawn="1"/>
        </p:nvSpPr>
        <p:spPr>
          <a:xfrm>
            <a:off x="-5445" y="-1179398"/>
            <a:ext cx="12191998" cy="769441"/>
          </a:xfrm>
          <a:prstGeom prst="rect">
            <a:avLst/>
          </a:prstGeom>
          <a:noFill/>
        </p:spPr>
        <p:txBody>
          <a:bodyPr wrap="square" rtlCol="0">
            <a:spAutoFit/>
          </a:bodyPr>
          <a:lstStyle/>
          <a:p>
            <a:pPr marL="0" indent="0" algn="l">
              <a:buFont typeface="Arial" panose="020B0604020202020204" pitchFamily="34" charset="0"/>
              <a:buNone/>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Content + Generic photo</a:t>
            </a:r>
          </a:p>
          <a:p>
            <a:pPr marL="342900" indent="-342900" algn="l">
              <a:buFont typeface="Arial" panose="020B0604020202020204" pitchFamily="34" charset="0"/>
              <a:buChar char="•"/>
            </a:pPr>
            <a:r>
              <a:rPr lang="en-GB" sz="2000">
                <a:solidFill>
                  <a:srgbClr val="5C5756"/>
                </a:solidFill>
                <a:latin typeface="+mn-lt"/>
              </a:rPr>
              <a:t>Insert a generic image using the placeholder frame on the right.</a:t>
            </a:r>
          </a:p>
        </p:txBody>
      </p:sp>
      <p:sp>
        <p:nvSpPr>
          <p:cNvPr id="9" name="Title Placeholder 1">
            <a:extLst>
              <a:ext uri="{FF2B5EF4-FFF2-40B4-BE49-F238E27FC236}">
                <a16:creationId xmlns:a16="http://schemas.microsoft.com/office/drawing/2014/main" id="{C801F93D-9291-4122-96E8-37ADECC4016C}"/>
              </a:ext>
            </a:extLst>
          </p:cNvPr>
          <p:cNvSpPr>
            <a:spLocks noGrp="1"/>
          </p:cNvSpPr>
          <p:nvPr>
            <p:ph type="title"/>
          </p:nvPr>
        </p:nvSpPr>
        <p:spPr>
          <a:xfrm>
            <a:off x="995622" y="323850"/>
            <a:ext cx="7607235" cy="1009650"/>
          </a:xfrm>
          <a:prstGeom prst="rect">
            <a:avLst/>
          </a:prstGeom>
        </p:spPr>
        <p:txBody>
          <a:bodyPr vert="horz" lIns="91440" tIns="45720" rIns="91440" bIns="45720" rtlCol="0" anchor="ctr">
            <a:normAutofit/>
          </a:bodyPr>
          <a:lstStyle>
            <a:lvl1pPr>
              <a:defRPr/>
            </a:lvl1pPr>
          </a:lstStyle>
          <a:p>
            <a:r>
              <a:rPr lang="en-US"/>
              <a:t>Click to edit Master title</a:t>
            </a:r>
            <a:endParaRPr lang="en-GB"/>
          </a:p>
        </p:txBody>
      </p:sp>
      <p:sp>
        <p:nvSpPr>
          <p:cNvPr id="5" name="Picture Placeholder 4">
            <a:extLst>
              <a:ext uri="{FF2B5EF4-FFF2-40B4-BE49-F238E27FC236}">
                <a16:creationId xmlns:a16="http://schemas.microsoft.com/office/drawing/2014/main" id="{55CDF8E0-1280-4F8B-89DF-DA4D05E47BED}"/>
              </a:ext>
            </a:extLst>
          </p:cNvPr>
          <p:cNvSpPr>
            <a:spLocks noGrp="1"/>
          </p:cNvSpPr>
          <p:nvPr>
            <p:ph type="pic" sz="quarter" idx="14"/>
          </p:nvPr>
        </p:nvSpPr>
        <p:spPr>
          <a:xfrm>
            <a:off x="8966200" y="0"/>
            <a:ext cx="3225800" cy="5842000"/>
          </a:xfrm>
        </p:spPr>
        <p:txBody>
          <a:bodyPr/>
          <a:lstStyle>
            <a:lvl1pPr marL="0" indent="0">
              <a:buNone/>
              <a:defRPr>
                <a:solidFill>
                  <a:schemeClr val="accent2"/>
                </a:solidFill>
              </a:defRPr>
            </a:lvl1pPr>
          </a:lstStyle>
          <a:p>
            <a:endParaRPr lang="en-GB"/>
          </a:p>
        </p:txBody>
      </p:sp>
      <p:sp>
        <p:nvSpPr>
          <p:cNvPr id="4" name="Text Placeholder 4">
            <a:extLst>
              <a:ext uri="{FF2B5EF4-FFF2-40B4-BE49-F238E27FC236}">
                <a16:creationId xmlns:a16="http://schemas.microsoft.com/office/drawing/2014/main" id="{226F6163-C6EE-E237-2A3D-4F52CB2B969C}"/>
              </a:ext>
            </a:extLst>
          </p:cNvPr>
          <p:cNvSpPr>
            <a:spLocks noGrp="1"/>
          </p:cNvSpPr>
          <p:nvPr>
            <p:ph type="body" sz="quarter" idx="13"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
        <p:nvSpPr>
          <p:cNvPr id="6" name="TextBox 5">
            <a:extLst>
              <a:ext uri="{FF2B5EF4-FFF2-40B4-BE49-F238E27FC236}">
                <a16:creationId xmlns:a16="http://schemas.microsoft.com/office/drawing/2014/main" id="{F4323FB6-7D1F-BAEE-9004-E758974B0D30}"/>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2023 Wilmington PLC. All rights reserved.</a:t>
            </a:r>
          </a:p>
        </p:txBody>
      </p:sp>
    </p:spTree>
    <p:custDataLst>
      <p:tags r:id="rId1"/>
    </p:custDataLst>
    <p:extLst>
      <p:ext uri="{BB962C8B-B14F-4D97-AF65-F5344CB8AC3E}">
        <p14:creationId xmlns:p14="http://schemas.microsoft.com/office/powerpoint/2010/main" val="18616328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_2 Content+Generic photo">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990600" y="1572259"/>
            <a:ext cx="3715738" cy="4269741"/>
          </a:xfrm>
          <a:prstGeom prst="rect">
            <a:avLst/>
          </a:prstGeom>
        </p:spPr>
        <p:txBody>
          <a:bodyPr>
            <a:normAutofit/>
          </a:bodyPr>
          <a:lstStyle>
            <a:lvl1pPr>
              <a:defRPr sz="2800">
                <a:solidFill>
                  <a:srgbClr val="5C5756"/>
                </a:solidFill>
              </a:defRPr>
            </a:lvl1pPr>
            <a:lvl2pPr>
              <a:defRPr sz="2800">
                <a:solidFill>
                  <a:srgbClr val="5C5756"/>
                </a:solidFill>
              </a:defRPr>
            </a:lvl2pPr>
            <a:lvl3pPr>
              <a:defRPr sz="2800">
                <a:solidFill>
                  <a:srgbClr val="5C5756"/>
                </a:solidFill>
              </a:defRPr>
            </a:lvl3pPr>
            <a:lvl4pPr>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p:txBody>
      </p:sp>
      <p:sp>
        <p:nvSpPr>
          <p:cNvPr id="6" name="Content Placeholder 2">
            <a:extLst>
              <a:ext uri="{FF2B5EF4-FFF2-40B4-BE49-F238E27FC236}">
                <a16:creationId xmlns:a16="http://schemas.microsoft.com/office/drawing/2014/main" id="{FF909B35-79DF-4132-B1AE-8FD3ED64D062}"/>
              </a:ext>
            </a:extLst>
          </p:cNvPr>
          <p:cNvSpPr>
            <a:spLocks noGrp="1"/>
          </p:cNvSpPr>
          <p:nvPr>
            <p:ph sz="half" idx="15" hasCustomPrompt="1"/>
          </p:nvPr>
        </p:nvSpPr>
        <p:spPr>
          <a:xfrm>
            <a:off x="4927208" y="1572259"/>
            <a:ext cx="3675651" cy="4269741"/>
          </a:xfrm>
          <a:prstGeom prst="rect">
            <a:avLst/>
          </a:prstGeom>
        </p:spPr>
        <p:txBody>
          <a:bodyPr>
            <a:normAutofit/>
          </a:bodyPr>
          <a:lstStyle>
            <a:lvl1pPr>
              <a:defRPr sz="2800">
                <a:solidFill>
                  <a:srgbClr val="5C5756"/>
                </a:solidFill>
              </a:defRPr>
            </a:lvl1pPr>
            <a:lvl2pPr>
              <a:defRPr sz="2800">
                <a:solidFill>
                  <a:srgbClr val="5C5756"/>
                </a:solidFill>
              </a:defRPr>
            </a:lvl2pPr>
            <a:lvl3pPr>
              <a:defRPr sz="2800">
                <a:solidFill>
                  <a:srgbClr val="5C5756"/>
                </a:solidFill>
              </a:defRPr>
            </a:lvl3pPr>
            <a:lvl4pPr>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p:txBody>
      </p:sp>
      <p:sp>
        <p:nvSpPr>
          <p:cNvPr id="2" name="TextBox 1">
            <a:extLst>
              <a:ext uri="{FF2B5EF4-FFF2-40B4-BE49-F238E27FC236}">
                <a16:creationId xmlns:a16="http://schemas.microsoft.com/office/drawing/2014/main" id="{ADB70375-A449-4F04-A991-9FFC87D5FFF7}"/>
              </a:ext>
            </a:extLst>
          </p:cNvPr>
          <p:cNvSpPr txBox="1"/>
          <p:nvPr userDrawn="1"/>
        </p:nvSpPr>
        <p:spPr>
          <a:xfrm>
            <a:off x="-5445" y="-1179398"/>
            <a:ext cx="12191998" cy="769441"/>
          </a:xfrm>
          <a:prstGeom prst="rect">
            <a:avLst/>
          </a:prstGeom>
          <a:noFill/>
        </p:spPr>
        <p:txBody>
          <a:bodyPr wrap="square" rtlCol="0">
            <a:spAutoFit/>
          </a:bodyPr>
          <a:lstStyle/>
          <a:p>
            <a:pPr marL="0" indent="0" algn="l">
              <a:buFont typeface="Arial" panose="020B0604020202020204" pitchFamily="34" charset="0"/>
              <a:buNone/>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2 Content + Generic photo</a:t>
            </a:r>
          </a:p>
          <a:p>
            <a:pPr marL="342900" indent="-342900" algn="l">
              <a:buFont typeface="Arial" panose="020B0604020202020204" pitchFamily="34" charset="0"/>
              <a:buChar char="•"/>
            </a:pPr>
            <a:r>
              <a:rPr lang="en-GB" sz="2000">
                <a:solidFill>
                  <a:srgbClr val="5C5756"/>
                </a:solidFill>
                <a:latin typeface="+mj-lt"/>
              </a:rPr>
              <a:t>Insert a generic image using the placeholder frame on the right.</a:t>
            </a:r>
          </a:p>
        </p:txBody>
      </p:sp>
      <p:sp>
        <p:nvSpPr>
          <p:cNvPr id="12" name="Title Placeholder 1">
            <a:extLst>
              <a:ext uri="{FF2B5EF4-FFF2-40B4-BE49-F238E27FC236}">
                <a16:creationId xmlns:a16="http://schemas.microsoft.com/office/drawing/2014/main" id="{08F59BF2-5FBE-48B6-A944-56886C89AB8F}"/>
              </a:ext>
            </a:extLst>
          </p:cNvPr>
          <p:cNvSpPr>
            <a:spLocks noGrp="1"/>
          </p:cNvSpPr>
          <p:nvPr>
            <p:ph type="title"/>
          </p:nvPr>
        </p:nvSpPr>
        <p:spPr>
          <a:xfrm>
            <a:off x="995624" y="323850"/>
            <a:ext cx="7607236" cy="1009650"/>
          </a:xfrm>
          <a:prstGeom prst="rect">
            <a:avLst/>
          </a:prstGeom>
        </p:spPr>
        <p:txBody>
          <a:bodyPr vert="horz" lIns="91440" tIns="45720" rIns="91440" bIns="45720" rtlCol="0" anchor="ctr">
            <a:normAutofit/>
          </a:bodyPr>
          <a:lstStyle>
            <a:lvl1pPr>
              <a:defRPr/>
            </a:lvl1pPr>
          </a:lstStyle>
          <a:p>
            <a:r>
              <a:rPr lang="en-US"/>
              <a:t>Click to edit Master title</a:t>
            </a:r>
            <a:endParaRPr lang="en-GB"/>
          </a:p>
        </p:txBody>
      </p:sp>
      <p:sp>
        <p:nvSpPr>
          <p:cNvPr id="8" name="Picture Placeholder 4">
            <a:extLst>
              <a:ext uri="{FF2B5EF4-FFF2-40B4-BE49-F238E27FC236}">
                <a16:creationId xmlns:a16="http://schemas.microsoft.com/office/drawing/2014/main" id="{A9BC6C76-DE1C-4BB0-9BAA-0D59F94ADFC6}"/>
              </a:ext>
            </a:extLst>
          </p:cNvPr>
          <p:cNvSpPr>
            <a:spLocks noGrp="1"/>
          </p:cNvSpPr>
          <p:nvPr>
            <p:ph type="pic" sz="quarter" idx="14"/>
          </p:nvPr>
        </p:nvSpPr>
        <p:spPr>
          <a:xfrm>
            <a:off x="8966200" y="0"/>
            <a:ext cx="3225800" cy="5842000"/>
          </a:xfrm>
        </p:spPr>
        <p:txBody>
          <a:bodyPr/>
          <a:lstStyle>
            <a:lvl1pPr marL="0" indent="0">
              <a:buNone/>
              <a:defRPr/>
            </a:lvl1pPr>
          </a:lstStyle>
          <a:p>
            <a:endParaRPr lang="en-GB"/>
          </a:p>
        </p:txBody>
      </p:sp>
      <p:sp>
        <p:nvSpPr>
          <p:cNvPr id="4" name="Text Placeholder 4">
            <a:extLst>
              <a:ext uri="{FF2B5EF4-FFF2-40B4-BE49-F238E27FC236}">
                <a16:creationId xmlns:a16="http://schemas.microsoft.com/office/drawing/2014/main" id="{575D0D82-44AB-9E3F-B779-C75619147B34}"/>
              </a:ext>
            </a:extLst>
          </p:cNvPr>
          <p:cNvSpPr>
            <a:spLocks noGrp="1"/>
          </p:cNvSpPr>
          <p:nvPr>
            <p:ph type="body" sz="quarter" idx="13"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
        <p:nvSpPr>
          <p:cNvPr id="5" name="TextBox 4">
            <a:extLst>
              <a:ext uri="{FF2B5EF4-FFF2-40B4-BE49-F238E27FC236}">
                <a16:creationId xmlns:a16="http://schemas.microsoft.com/office/drawing/2014/main" id="{68CCD800-F7F2-F280-1C4E-CE7A66FD071B}"/>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2023 Wilmington PLC. All rights reserved.</a:t>
            </a:r>
          </a:p>
        </p:txBody>
      </p:sp>
    </p:spTree>
    <p:custDataLst>
      <p:tags r:id="rId1"/>
    </p:custDataLst>
    <p:extLst>
      <p:ext uri="{BB962C8B-B14F-4D97-AF65-F5344CB8AC3E}">
        <p14:creationId xmlns:p14="http://schemas.microsoft.com/office/powerpoint/2010/main" val="34562385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Content+Graphic 1/2">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995623" y="1572260"/>
            <a:ext cx="4922707" cy="4269740"/>
          </a:xfrm>
          <a:prstGeom prst="rect">
            <a:avLst/>
          </a:prstGeom>
        </p:spPr>
        <p:txBody>
          <a:bodyPr>
            <a:normAutofit/>
          </a:bodyPr>
          <a:lstStyle>
            <a:lvl1pPr>
              <a:defRPr sz="2800">
                <a:solidFill>
                  <a:srgbClr val="5C5756"/>
                </a:solidFill>
              </a:defRPr>
            </a:lvl1pPr>
            <a:lvl2pPr>
              <a:defRPr sz="2800">
                <a:solidFill>
                  <a:srgbClr val="5C5756"/>
                </a:solidFill>
              </a:defRPr>
            </a:lvl2pPr>
            <a:lvl3pPr>
              <a:defRPr sz="2800">
                <a:solidFill>
                  <a:srgbClr val="5C5756"/>
                </a:solidFill>
              </a:defRPr>
            </a:lvl3pPr>
            <a:lvl4pPr>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p:txBody>
      </p:sp>
      <p:sp>
        <p:nvSpPr>
          <p:cNvPr id="5" name="Picture Placeholder 4">
            <a:extLst>
              <a:ext uri="{FF2B5EF4-FFF2-40B4-BE49-F238E27FC236}">
                <a16:creationId xmlns:a16="http://schemas.microsoft.com/office/drawing/2014/main" id="{8CA415DC-759C-4B7F-95DF-85FDE37ECAE1}"/>
              </a:ext>
            </a:extLst>
          </p:cNvPr>
          <p:cNvSpPr>
            <a:spLocks noGrp="1"/>
          </p:cNvSpPr>
          <p:nvPr>
            <p:ph type="pic" sz="quarter" idx="14"/>
          </p:nvPr>
        </p:nvSpPr>
        <p:spPr>
          <a:xfrm>
            <a:off x="6229349" y="1572260"/>
            <a:ext cx="4967028" cy="4269740"/>
          </a:xfrm>
        </p:spPr>
        <p:txBody>
          <a:bodyPr/>
          <a:lstStyle>
            <a:lvl1pPr marL="0" indent="0">
              <a:buNone/>
              <a:defRPr/>
            </a:lvl1pPr>
          </a:lstStyle>
          <a:p>
            <a:endParaRPr lang="en-US"/>
          </a:p>
        </p:txBody>
      </p:sp>
      <p:sp>
        <p:nvSpPr>
          <p:cNvPr id="2" name="TextBox 1">
            <a:extLst>
              <a:ext uri="{FF2B5EF4-FFF2-40B4-BE49-F238E27FC236}">
                <a16:creationId xmlns:a16="http://schemas.microsoft.com/office/drawing/2014/main" id="{EA624005-9F8B-4B6B-B6AA-9E1453959C1F}"/>
              </a:ext>
            </a:extLst>
          </p:cNvPr>
          <p:cNvSpPr txBox="1"/>
          <p:nvPr userDrawn="1"/>
        </p:nvSpPr>
        <p:spPr>
          <a:xfrm>
            <a:off x="-5445" y="-1179398"/>
            <a:ext cx="12191998" cy="769441"/>
          </a:xfrm>
          <a:prstGeom prst="rect">
            <a:avLst/>
          </a:prstGeom>
          <a:noFill/>
        </p:spPr>
        <p:txBody>
          <a:bodyPr wrap="square" rtlCol="0">
            <a:spAutoFit/>
          </a:bodyPr>
          <a:lstStyle/>
          <a:p>
            <a:pPr marL="0" indent="0" algn="l">
              <a:buFont typeface="Arial" panose="020B0604020202020204" pitchFamily="34" charset="0"/>
              <a:buNone/>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Content + Graphic 1/2</a:t>
            </a:r>
          </a:p>
          <a:p>
            <a:pPr marL="342900" indent="-342900" algn="l">
              <a:buFont typeface="Arial" panose="020B0604020202020204" pitchFamily="34" charset="0"/>
              <a:buChar char="•"/>
            </a:pPr>
            <a:r>
              <a:rPr lang="en-GB" sz="2000">
                <a:solidFill>
                  <a:srgbClr val="5C5756"/>
                </a:solidFill>
                <a:latin typeface="+mj-lt"/>
              </a:rPr>
              <a:t>Insert a content related graphic using the placeholder box on the right.</a:t>
            </a:r>
          </a:p>
        </p:txBody>
      </p:sp>
      <p:sp>
        <p:nvSpPr>
          <p:cNvPr id="18" name="Title Placeholder 1">
            <a:extLst>
              <a:ext uri="{FF2B5EF4-FFF2-40B4-BE49-F238E27FC236}">
                <a16:creationId xmlns:a16="http://schemas.microsoft.com/office/drawing/2014/main" id="{8263EC35-1AA7-48C8-A084-6BA8D6508F8F}"/>
              </a:ext>
            </a:extLst>
          </p:cNvPr>
          <p:cNvSpPr>
            <a:spLocks noGrp="1"/>
          </p:cNvSpPr>
          <p:nvPr>
            <p:ph type="title"/>
          </p:nvPr>
        </p:nvSpPr>
        <p:spPr>
          <a:xfrm>
            <a:off x="995623" y="323850"/>
            <a:ext cx="10200754" cy="1009650"/>
          </a:xfrm>
          <a:prstGeom prst="rect">
            <a:avLst/>
          </a:prstGeom>
        </p:spPr>
        <p:txBody>
          <a:bodyPr vert="horz" lIns="91440" tIns="45720" rIns="91440" bIns="45720" rtlCol="0" anchor="ctr">
            <a:normAutofit/>
          </a:bodyPr>
          <a:lstStyle>
            <a:lvl1pPr>
              <a:defRPr/>
            </a:lvl1pPr>
          </a:lstStyle>
          <a:p>
            <a:r>
              <a:rPr lang="en-US"/>
              <a:t>Click to edit Master title</a:t>
            </a:r>
            <a:endParaRPr lang="en-GB"/>
          </a:p>
        </p:txBody>
      </p:sp>
      <p:sp>
        <p:nvSpPr>
          <p:cNvPr id="4" name="Text Placeholder 4">
            <a:extLst>
              <a:ext uri="{FF2B5EF4-FFF2-40B4-BE49-F238E27FC236}">
                <a16:creationId xmlns:a16="http://schemas.microsoft.com/office/drawing/2014/main" id="{CB68AC58-AEC6-BE50-4737-6A0570C38E66}"/>
              </a:ext>
            </a:extLst>
          </p:cNvPr>
          <p:cNvSpPr>
            <a:spLocks noGrp="1"/>
          </p:cNvSpPr>
          <p:nvPr>
            <p:ph type="body" sz="quarter" idx="13"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
        <p:nvSpPr>
          <p:cNvPr id="6" name="TextBox 5">
            <a:extLst>
              <a:ext uri="{FF2B5EF4-FFF2-40B4-BE49-F238E27FC236}">
                <a16:creationId xmlns:a16="http://schemas.microsoft.com/office/drawing/2014/main" id="{26BD98EE-E358-37F0-6A78-8199AFA3BAA0}"/>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2024 Wilmington PLC. All rights reserved.</a:t>
            </a:r>
          </a:p>
        </p:txBody>
      </p:sp>
    </p:spTree>
    <p:custDataLst>
      <p:tags r:id="rId1"/>
    </p:custDataLst>
    <p:extLst>
      <p:ext uri="{BB962C8B-B14F-4D97-AF65-F5344CB8AC3E}">
        <p14:creationId xmlns:p14="http://schemas.microsoft.com/office/powerpoint/2010/main" val="39251980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Content+Graphic 1/3">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995623" y="1572260"/>
            <a:ext cx="6900601" cy="4269740"/>
          </a:xfrm>
          <a:prstGeom prst="rect">
            <a:avLst/>
          </a:prstGeom>
        </p:spPr>
        <p:txBody>
          <a:bodyPr>
            <a:normAutofit/>
          </a:bodyPr>
          <a:lstStyle>
            <a:lvl1pPr>
              <a:defRPr sz="2800">
                <a:solidFill>
                  <a:srgbClr val="5C5756"/>
                </a:solidFill>
              </a:defRPr>
            </a:lvl1pPr>
            <a:lvl2pPr>
              <a:defRPr sz="2800">
                <a:solidFill>
                  <a:srgbClr val="5C5756"/>
                </a:solidFill>
              </a:defRPr>
            </a:lvl2pPr>
            <a:lvl3pPr>
              <a:defRPr sz="2800">
                <a:solidFill>
                  <a:srgbClr val="5C5756"/>
                </a:solidFill>
              </a:defRPr>
            </a:lvl3pPr>
            <a:lvl4pPr>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p:txBody>
      </p:sp>
      <p:sp>
        <p:nvSpPr>
          <p:cNvPr id="5" name="Picture Placeholder 4">
            <a:extLst>
              <a:ext uri="{FF2B5EF4-FFF2-40B4-BE49-F238E27FC236}">
                <a16:creationId xmlns:a16="http://schemas.microsoft.com/office/drawing/2014/main" id="{8CA415DC-759C-4B7F-95DF-85FDE37ECAE1}"/>
              </a:ext>
            </a:extLst>
          </p:cNvPr>
          <p:cNvSpPr>
            <a:spLocks noGrp="1"/>
          </p:cNvSpPr>
          <p:nvPr>
            <p:ph type="pic" sz="quarter" idx="14"/>
          </p:nvPr>
        </p:nvSpPr>
        <p:spPr>
          <a:xfrm>
            <a:off x="8172449" y="1562099"/>
            <a:ext cx="3023927" cy="4269740"/>
          </a:xfrm>
        </p:spPr>
        <p:txBody>
          <a:bodyPr/>
          <a:lstStyle>
            <a:lvl1pPr marL="0" indent="0">
              <a:buNone/>
              <a:defRPr/>
            </a:lvl1pPr>
          </a:lstStyle>
          <a:p>
            <a:endParaRPr lang="en-US"/>
          </a:p>
        </p:txBody>
      </p:sp>
      <p:sp>
        <p:nvSpPr>
          <p:cNvPr id="2" name="TextBox 1">
            <a:extLst>
              <a:ext uri="{FF2B5EF4-FFF2-40B4-BE49-F238E27FC236}">
                <a16:creationId xmlns:a16="http://schemas.microsoft.com/office/drawing/2014/main" id="{EA624005-9F8B-4B6B-B6AA-9E1453959C1F}"/>
              </a:ext>
            </a:extLst>
          </p:cNvPr>
          <p:cNvSpPr txBox="1"/>
          <p:nvPr userDrawn="1"/>
        </p:nvSpPr>
        <p:spPr>
          <a:xfrm>
            <a:off x="-5445" y="-1179398"/>
            <a:ext cx="12191998" cy="769441"/>
          </a:xfrm>
          <a:prstGeom prst="rect">
            <a:avLst/>
          </a:prstGeom>
          <a:noFill/>
        </p:spPr>
        <p:txBody>
          <a:bodyPr wrap="square" rtlCol="0">
            <a:spAutoFit/>
          </a:bodyPr>
          <a:lstStyle/>
          <a:p>
            <a:pPr marL="0" indent="0" algn="l">
              <a:buFont typeface="Arial" panose="020B0604020202020204" pitchFamily="34" charset="0"/>
              <a:buNone/>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Content + Graphic 1/3</a:t>
            </a:r>
          </a:p>
          <a:p>
            <a:pPr marL="342900" indent="-342900" algn="l">
              <a:buFont typeface="Arial" panose="020B0604020202020204" pitchFamily="34" charset="0"/>
              <a:buChar char="•"/>
            </a:pPr>
            <a:r>
              <a:rPr lang="en-GB" sz="2000">
                <a:solidFill>
                  <a:srgbClr val="5C5756"/>
                </a:solidFill>
                <a:latin typeface="+mj-lt"/>
              </a:rPr>
              <a:t>Insert a content related graphic using the placeholder box on the right.</a:t>
            </a:r>
          </a:p>
        </p:txBody>
      </p:sp>
      <p:sp>
        <p:nvSpPr>
          <p:cNvPr id="12" name="Title Placeholder 1">
            <a:extLst>
              <a:ext uri="{FF2B5EF4-FFF2-40B4-BE49-F238E27FC236}">
                <a16:creationId xmlns:a16="http://schemas.microsoft.com/office/drawing/2014/main" id="{9D99B274-B309-4811-92C9-B97BB4CF2138}"/>
              </a:ext>
            </a:extLst>
          </p:cNvPr>
          <p:cNvSpPr>
            <a:spLocks noGrp="1"/>
          </p:cNvSpPr>
          <p:nvPr>
            <p:ph type="title"/>
          </p:nvPr>
        </p:nvSpPr>
        <p:spPr>
          <a:xfrm>
            <a:off x="995623" y="323850"/>
            <a:ext cx="10200754" cy="1009650"/>
          </a:xfrm>
          <a:prstGeom prst="rect">
            <a:avLst/>
          </a:prstGeom>
        </p:spPr>
        <p:txBody>
          <a:bodyPr vert="horz" lIns="91440" tIns="45720" rIns="91440" bIns="45720" rtlCol="0" anchor="ctr">
            <a:normAutofit/>
          </a:bodyPr>
          <a:lstStyle>
            <a:lvl1pPr>
              <a:defRPr/>
            </a:lvl1pPr>
          </a:lstStyle>
          <a:p>
            <a:r>
              <a:rPr lang="en-US"/>
              <a:t>Click to edit Master title</a:t>
            </a:r>
            <a:endParaRPr lang="en-GB"/>
          </a:p>
        </p:txBody>
      </p:sp>
      <p:sp>
        <p:nvSpPr>
          <p:cNvPr id="4" name="Text Placeholder 4">
            <a:extLst>
              <a:ext uri="{FF2B5EF4-FFF2-40B4-BE49-F238E27FC236}">
                <a16:creationId xmlns:a16="http://schemas.microsoft.com/office/drawing/2014/main" id="{D69BE14C-4BA0-C11C-F258-6267E61F4049}"/>
              </a:ext>
            </a:extLst>
          </p:cNvPr>
          <p:cNvSpPr>
            <a:spLocks noGrp="1"/>
          </p:cNvSpPr>
          <p:nvPr>
            <p:ph type="body" sz="quarter" idx="13"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
        <p:nvSpPr>
          <p:cNvPr id="6" name="TextBox 5">
            <a:extLst>
              <a:ext uri="{FF2B5EF4-FFF2-40B4-BE49-F238E27FC236}">
                <a16:creationId xmlns:a16="http://schemas.microsoft.com/office/drawing/2014/main" id="{D8505454-F427-0991-E43C-79F7C36D4FD5}"/>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2024 Wilmington PLC. All rights reserved.</a:t>
            </a:r>
          </a:p>
        </p:txBody>
      </p:sp>
    </p:spTree>
    <p:custDataLst>
      <p:tags r:id="rId1"/>
    </p:custDataLst>
    <p:extLst>
      <p:ext uri="{BB962C8B-B14F-4D97-AF65-F5344CB8AC3E}">
        <p14:creationId xmlns:p14="http://schemas.microsoft.com/office/powerpoint/2010/main" val="32703501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Content+2 Graphic">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993182" y="1564963"/>
            <a:ext cx="3241289" cy="4277037"/>
          </a:xfrm>
          <a:prstGeom prst="rect">
            <a:avLst/>
          </a:prstGeom>
        </p:spPr>
        <p:txBody>
          <a:bodyPr>
            <a:normAutofit/>
          </a:bodyPr>
          <a:lstStyle>
            <a:lvl1pPr>
              <a:defRPr sz="2800">
                <a:solidFill>
                  <a:srgbClr val="5C5756"/>
                </a:solidFill>
              </a:defRPr>
            </a:lvl1pPr>
            <a:lvl2pPr>
              <a:defRPr sz="2800">
                <a:solidFill>
                  <a:srgbClr val="5C5756"/>
                </a:solidFill>
              </a:defRPr>
            </a:lvl2pPr>
            <a:lvl3pPr>
              <a:defRPr sz="2800">
                <a:solidFill>
                  <a:srgbClr val="5C5756"/>
                </a:solidFill>
              </a:defRPr>
            </a:lvl3pPr>
            <a:lvl4pPr>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p:txBody>
      </p:sp>
      <p:sp>
        <p:nvSpPr>
          <p:cNvPr id="2" name="TextBox 1">
            <a:extLst>
              <a:ext uri="{FF2B5EF4-FFF2-40B4-BE49-F238E27FC236}">
                <a16:creationId xmlns:a16="http://schemas.microsoft.com/office/drawing/2014/main" id="{44FE2892-29D0-4CE8-86B8-1C93067B0B20}"/>
              </a:ext>
            </a:extLst>
          </p:cNvPr>
          <p:cNvSpPr txBox="1"/>
          <p:nvPr userDrawn="1"/>
        </p:nvSpPr>
        <p:spPr>
          <a:xfrm>
            <a:off x="-5445" y="-1179398"/>
            <a:ext cx="12191998" cy="769441"/>
          </a:xfrm>
          <a:prstGeom prst="rect">
            <a:avLst/>
          </a:prstGeom>
          <a:noFill/>
        </p:spPr>
        <p:txBody>
          <a:bodyPr wrap="square" rtlCol="0">
            <a:spAutoFit/>
          </a:bodyPr>
          <a:lstStyle/>
          <a:p>
            <a:pPr algn="l"/>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Content + 2 Graphic</a:t>
            </a:r>
          </a:p>
          <a:p>
            <a:pPr marL="342900" indent="-342900" algn="l">
              <a:buFont typeface="Arial" panose="020B0604020202020204" pitchFamily="34" charset="0"/>
              <a:buChar char="•"/>
            </a:pPr>
            <a:r>
              <a:rPr lang="en-GB" sz="2000">
                <a:solidFill>
                  <a:srgbClr val="5C5756"/>
                </a:solidFill>
                <a:latin typeface="+mj-lt"/>
              </a:rPr>
              <a:t>Insert a content related graphic using the placeholder box on the right.</a:t>
            </a:r>
          </a:p>
        </p:txBody>
      </p:sp>
      <p:sp>
        <p:nvSpPr>
          <p:cNvPr id="12" name="Picture Placeholder 4">
            <a:extLst>
              <a:ext uri="{FF2B5EF4-FFF2-40B4-BE49-F238E27FC236}">
                <a16:creationId xmlns:a16="http://schemas.microsoft.com/office/drawing/2014/main" id="{899BCEFD-C78E-4ED3-A576-552B1C983EDE}"/>
              </a:ext>
            </a:extLst>
          </p:cNvPr>
          <p:cNvSpPr>
            <a:spLocks noGrp="1"/>
          </p:cNvSpPr>
          <p:nvPr>
            <p:ph type="pic" sz="quarter" idx="14"/>
          </p:nvPr>
        </p:nvSpPr>
        <p:spPr>
          <a:xfrm>
            <a:off x="7951198" y="1562100"/>
            <a:ext cx="3250201" cy="4280926"/>
          </a:xfrm>
        </p:spPr>
        <p:txBody>
          <a:bodyPr/>
          <a:lstStyle>
            <a:lvl1pPr algn="ctr">
              <a:buNone/>
              <a:defRPr/>
            </a:lvl1pPr>
          </a:lstStyle>
          <a:p>
            <a:endParaRPr lang="en-US"/>
          </a:p>
        </p:txBody>
      </p:sp>
      <p:sp>
        <p:nvSpPr>
          <p:cNvPr id="15" name="Title Placeholder 1">
            <a:extLst>
              <a:ext uri="{FF2B5EF4-FFF2-40B4-BE49-F238E27FC236}">
                <a16:creationId xmlns:a16="http://schemas.microsoft.com/office/drawing/2014/main" id="{43408D73-18A7-407B-AB9E-82FB3CA35B56}"/>
              </a:ext>
            </a:extLst>
          </p:cNvPr>
          <p:cNvSpPr>
            <a:spLocks noGrp="1"/>
          </p:cNvSpPr>
          <p:nvPr>
            <p:ph type="title"/>
          </p:nvPr>
        </p:nvSpPr>
        <p:spPr>
          <a:xfrm>
            <a:off x="995623" y="323850"/>
            <a:ext cx="10200754" cy="1009650"/>
          </a:xfrm>
          <a:prstGeom prst="rect">
            <a:avLst/>
          </a:prstGeom>
        </p:spPr>
        <p:txBody>
          <a:bodyPr vert="horz" lIns="91440" tIns="45720" rIns="91440" bIns="45720" rtlCol="0" anchor="ctr">
            <a:normAutofit/>
          </a:bodyPr>
          <a:lstStyle>
            <a:lvl1pPr>
              <a:defRPr/>
            </a:lvl1pPr>
          </a:lstStyle>
          <a:p>
            <a:r>
              <a:rPr lang="en-US"/>
              <a:t>Click to edit Master title</a:t>
            </a:r>
            <a:endParaRPr lang="en-GB"/>
          </a:p>
        </p:txBody>
      </p:sp>
      <p:sp>
        <p:nvSpPr>
          <p:cNvPr id="17" name="Picture Placeholder 4">
            <a:extLst>
              <a:ext uri="{FF2B5EF4-FFF2-40B4-BE49-F238E27FC236}">
                <a16:creationId xmlns:a16="http://schemas.microsoft.com/office/drawing/2014/main" id="{73F1F4ED-3DFB-4EEB-94B1-A49FC4882BAC}"/>
              </a:ext>
            </a:extLst>
          </p:cNvPr>
          <p:cNvSpPr>
            <a:spLocks noGrp="1"/>
          </p:cNvSpPr>
          <p:nvPr>
            <p:ph type="pic" sz="quarter" idx="15"/>
          </p:nvPr>
        </p:nvSpPr>
        <p:spPr>
          <a:xfrm>
            <a:off x="4474064" y="1563847"/>
            <a:ext cx="3243873" cy="4278153"/>
          </a:xfrm>
        </p:spPr>
        <p:txBody>
          <a:bodyPr/>
          <a:lstStyle>
            <a:lvl1pPr algn="ctr">
              <a:buNone/>
              <a:defRPr/>
            </a:lvl1pPr>
          </a:lstStyle>
          <a:p>
            <a:endParaRPr lang="en-US"/>
          </a:p>
        </p:txBody>
      </p:sp>
      <p:sp>
        <p:nvSpPr>
          <p:cNvPr id="4" name="Text Placeholder 4">
            <a:extLst>
              <a:ext uri="{FF2B5EF4-FFF2-40B4-BE49-F238E27FC236}">
                <a16:creationId xmlns:a16="http://schemas.microsoft.com/office/drawing/2014/main" id="{3297C4C8-00F1-3B32-506D-D3C3EC4394D1}"/>
              </a:ext>
            </a:extLst>
          </p:cNvPr>
          <p:cNvSpPr>
            <a:spLocks noGrp="1"/>
          </p:cNvSpPr>
          <p:nvPr>
            <p:ph type="body" sz="quarter" idx="13"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
        <p:nvSpPr>
          <p:cNvPr id="5" name="TextBox 4">
            <a:extLst>
              <a:ext uri="{FF2B5EF4-FFF2-40B4-BE49-F238E27FC236}">
                <a16:creationId xmlns:a16="http://schemas.microsoft.com/office/drawing/2014/main" id="{638A0AEF-22BA-BAAC-1F96-2EE6E116CDBB}"/>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2023 Wilmington PLC. All rights reserved.</a:t>
            </a:r>
          </a:p>
        </p:txBody>
      </p:sp>
    </p:spTree>
    <p:custDataLst>
      <p:tags r:id="rId1"/>
    </p:custDataLst>
    <p:extLst>
      <p:ext uri="{BB962C8B-B14F-4D97-AF65-F5344CB8AC3E}">
        <p14:creationId xmlns:p14="http://schemas.microsoft.com/office/powerpoint/2010/main" val="42432928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_Title+3Graphic">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5289BD-8EC4-4FC0-A2B4-A16103071B5D}"/>
              </a:ext>
            </a:extLst>
          </p:cNvPr>
          <p:cNvSpPr txBox="1"/>
          <p:nvPr userDrawn="1"/>
        </p:nvSpPr>
        <p:spPr>
          <a:xfrm>
            <a:off x="-5445" y="-1372918"/>
            <a:ext cx="12191998" cy="769441"/>
          </a:xfrm>
          <a:prstGeom prst="rect">
            <a:avLst/>
          </a:prstGeom>
          <a:noFill/>
        </p:spPr>
        <p:txBody>
          <a:bodyPr wrap="square" rtlCol="0">
            <a:spAutoFit/>
          </a:bodyPr>
          <a:lstStyle/>
          <a:p>
            <a:pPr marL="0" indent="0" algn="l">
              <a:buFont typeface="Arial" panose="020B0604020202020204" pitchFamily="34" charset="0"/>
              <a:buNone/>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Title + 3 Graphic</a:t>
            </a:r>
          </a:p>
          <a:p>
            <a:pPr marL="342900" indent="-342900" algn="l">
              <a:buFont typeface="Arial" panose="020B0604020202020204" pitchFamily="34" charset="0"/>
              <a:buChar char="•"/>
            </a:pPr>
            <a:r>
              <a:rPr lang="en-GB" sz="2000">
                <a:solidFill>
                  <a:srgbClr val="5C5756"/>
                </a:solidFill>
                <a:latin typeface="+mj-lt"/>
              </a:rPr>
              <a:t>Insert  content related graphics using the placeholder boxes.</a:t>
            </a:r>
          </a:p>
        </p:txBody>
      </p:sp>
      <p:sp>
        <p:nvSpPr>
          <p:cNvPr id="10" name="Title Placeholder 1">
            <a:extLst>
              <a:ext uri="{FF2B5EF4-FFF2-40B4-BE49-F238E27FC236}">
                <a16:creationId xmlns:a16="http://schemas.microsoft.com/office/drawing/2014/main" id="{F0C3A0C5-B48E-4F78-8915-27CE816C2898}"/>
              </a:ext>
            </a:extLst>
          </p:cNvPr>
          <p:cNvSpPr>
            <a:spLocks noGrp="1"/>
          </p:cNvSpPr>
          <p:nvPr>
            <p:ph type="title"/>
          </p:nvPr>
        </p:nvSpPr>
        <p:spPr>
          <a:xfrm>
            <a:off x="995623" y="323850"/>
            <a:ext cx="10205777" cy="1009650"/>
          </a:xfrm>
          <a:prstGeom prst="rect">
            <a:avLst/>
          </a:prstGeom>
        </p:spPr>
        <p:txBody>
          <a:bodyPr vert="horz" lIns="91440" tIns="45720" rIns="91440" bIns="45720" rtlCol="0" anchor="ctr">
            <a:normAutofit/>
          </a:bodyPr>
          <a:lstStyle>
            <a:lvl1pPr>
              <a:defRPr/>
            </a:lvl1pPr>
          </a:lstStyle>
          <a:p>
            <a:r>
              <a:rPr lang="en-US"/>
              <a:t>Click to edit Master title</a:t>
            </a:r>
            <a:endParaRPr lang="en-GB"/>
          </a:p>
        </p:txBody>
      </p:sp>
      <p:sp>
        <p:nvSpPr>
          <p:cNvPr id="13" name="Picture Placeholder 4">
            <a:extLst>
              <a:ext uri="{FF2B5EF4-FFF2-40B4-BE49-F238E27FC236}">
                <a16:creationId xmlns:a16="http://schemas.microsoft.com/office/drawing/2014/main" id="{3592610E-8A9C-4F6C-9409-8089607D199B}"/>
              </a:ext>
            </a:extLst>
          </p:cNvPr>
          <p:cNvSpPr>
            <a:spLocks noGrp="1"/>
          </p:cNvSpPr>
          <p:nvPr>
            <p:ph type="pic" sz="quarter" idx="17"/>
          </p:nvPr>
        </p:nvSpPr>
        <p:spPr>
          <a:xfrm>
            <a:off x="7950309" y="1566863"/>
            <a:ext cx="3251092" cy="4271408"/>
          </a:xfrm>
        </p:spPr>
        <p:txBody>
          <a:bodyPr/>
          <a:lstStyle>
            <a:lvl1pPr algn="ctr">
              <a:buNone/>
              <a:defRPr/>
            </a:lvl1pPr>
          </a:lstStyle>
          <a:p>
            <a:endParaRPr lang="en-US"/>
          </a:p>
        </p:txBody>
      </p:sp>
      <p:sp>
        <p:nvSpPr>
          <p:cNvPr id="14" name="Picture Placeholder 4">
            <a:extLst>
              <a:ext uri="{FF2B5EF4-FFF2-40B4-BE49-F238E27FC236}">
                <a16:creationId xmlns:a16="http://schemas.microsoft.com/office/drawing/2014/main" id="{86F7DF99-79D1-46CC-96A9-D9BC2C60A6D4}"/>
              </a:ext>
            </a:extLst>
          </p:cNvPr>
          <p:cNvSpPr>
            <a:spLocks noGrp="1"/>
          </p:cNvSpPr>
          <p:nvPr>
            <p:ph type="pic" sz="quarter" idx="18"/>
          </p:nvPr>
        </p:nvSpPr>
        <p:spPr>
          <a:xfrm>
            <a:off x="999146" y="1571465"/>
            <a:ext cx="3239073" cy="4266806"/>
          </a:xfrm>
        </p:spPr>
        <p:txBody>
          <a:bodyPr/>
          <a:lstStyle>
            <a:lvl1pPr algn="ctr">
              <a:buNone/>
              <a:defRPr/>
            </a:lvl1pPr>
          </a:lstStyle>
          <a:p>
            <a:endParaRPr lang="en-US"/>
          </a:p>
        </p:txBody>
      </p:sp>
      <p:sp>
        <p:nvSpPr>
          <p:cNvPr id="16" name="Picture Placeholder 4">
            <a:extLst>
              <a:ext uri="{FF2B5EF4-FFF2-40B4-BE49-F238E27FC236}">
                <a16:creationId xmlns:a16="http://schemas.microsoft.com/office/drawing/2014/main" id="{24AE67BC-1B30-4A06-8996-BD994DE2708F}"/>
              </a:ext>
            </a:extLst>
          </p:cNvPr>
          <p:cNvSpPr>
            <a:spLocks noGrp="1"/>
          </p:cNvSpPr>
          <p:nvPr>
            <p:ph type="pic" sz="quarter" idx="19"/>
          </p:nvPr>
        </p:nvSpPr>
        <p:spPr>
          <a:xfrm>
            <a:off x="4476464" y="1570592"/>
            <a:ext cx="3239073" cy="4271408"/>
          </a:xfrm>
        </p:spPr>
        <p:txBody>
          <a:bodyPr/>
          <a:lstStyle>
            <a:lvl1pPr algn="ctr">
              <a:buNone/>
              <a:defRPr/>
            </a:lvl1pPr>
          </a:lstStyle>
          <a:p>
            <a:endParaRPr lang="en-US"/>
          </a:p>
        </p:txBody>
      </p:sp>
      <p:sp>
        <p:nvSpPr>
          <p:cNvPr id="2" name="Text Placeholder 4">
            <a:extLst>
              <a:ext uri="{FF2B5EF4-FFF2-40B4-BE49-F238E27FC236}">
                <a16:creationId xmlns:a16="http://schemas.microsoft.com/office/drawing/2014/main" id="{790D5F63-17A7-0776-0FB2-DC2743FFCADE}"/>
              </a:ext>
            </a:extLst>
          </p:cNvPr>
          <p:cNvSpPr>
            <a:spLocks noGrp="1"/>
          </p:cNvSpPr>
          <p:nvPr>
            <p:ph type="body" sz="quarter" idx="13"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
        <p:nvSpPr>
          <p:cNvPr id="4" name="TextBox 3">
            <a:extLst>
              <a:ext uri="{FF2B5EF4-FFF2-40B4-BE49-F238E27FC236}">
                <a16:creationId xmlns:a16="http://schemas.microsoft.com/office/drawing/2014/main" id="{B10DE6DE-1727-B5D8-C4C3-11D419DE8CE4}"/>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2023 Wilmington PLC. All rights reserved.</a:t>
            </a:r>
          </a:p>
        </p:txBody>
      </p:sp>
    </p:spTree>
    <p:custDataLst>
      <p:tags r:id="rId1"/>
    </p:custDataLst>
    <p:extLst>
      <p:ext uri="{BB962C8B-B14F-4D97-AF65-F5344CB8AC3E}">
        <p14:creationId xmlns:p14="http://schemas.microsoft.com/office/powerpoint/2010/main" val="327659373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Speaker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FBBF355-502B-495B-80A7-6DB02BCAD86C}"/>
              </a:ext>
            </a:extLst>
          </p:cNvPr>
          <p:cNvSpPr/>
          <p:nvPr userDrawn="1"/>
        </p:nvSpPr>
        <p:spPr>
          <a:xfrm>
            <a:off x="4808226" y="1"/>
            <a:ext cx="737832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a:p>
            <a:pPr lvl="0" algn="ctr"/>
            <a:endParaRPr lang="en-GB"/>
          </a:p>
          <a:p>
            <a:pPr lvl="0" algn="ctr"/>
            <a:endParaRPr lang="en-GB"/>
          </a:p>
          <a:p>
            <a:pPr lvl="0" algn="ctr"/>
            <a:endParaRPr lang="en-GB"/>
          </a:p>
          <a:p>
            <a:pPr lvl="0" algn="ctr"/>
            <a:endParaRPr lang="en-GB"/>
          </a:p>
          <a:p>
            <a:pPr lvl="0" algn="ctr"/>
            <a:endParaRPr lang="en-GB"/>
          </a:p>
          <a:p>
            <a:pPr lvl="0" algn="ctr"/>
            <a:endParaRPr lang="en-GB"/>
          </a:p>
          <a:p>
            <a:pPr lvl="0" algn="ctr"/>
            <a:endParaRPr lang="en-GB"/>
          </a:p>
          <a:p>
            <a:pPr lvl="0" algn="ctr"/>
            <a:endParaRPr lang="en-GB"/>
          </a:p>
          <a:p>
            <a:pPr lvl="0" algn="ctr"/>
            <a:endParaRPr lang="en-GB"/>
          </a:p>
          <a:p>
            <a:pPr lvl="0" algn="ctr"/>
            <a:endParaRPr lang="en-GB"/>
          </a:p>
          <a:p>
            <a:pPr lvl="0" algn="ctr"/>
            <a:endParaRPr lang="en-GB"/>
          </a:p>
          <a:p>
            <a:pPr lvl="0" algn="ctr"/>
            <a:endParaRPr lang="en-GB"/>
          </a:p>
          <a:p>
            <a:pPr lvl="0" algn="ctr"/>
            <a:endParaRPr lang="en-GB"/>
          </a:p>
          <a:p>
            <a:pPr lvl="0" algn="ctr"/>
            <a:endParaRPr lang="en-GB"/>
          </a:p>
          <a:p>
            <a:pPr lvl="0" algn="ctr"/>
            <a:endParaRPr lang="en-GB"/>
          </a:p>
          <a:p>
            <a:pPr lvl="0" algn="ctr"/>
            <a:endParaRPr lang="en-GB"/>
          </a:p>
          <a:p>
            <a:pPr lvl="0" algn="ctr"/>
            <a:endParaRPr lang="en-GB"/>
          </a:p>
        </p:txBody>
      </p:sp>
      <p:sp>
        <p:nvSpPr>
          <p:cNvPr id="7" name="Picture Placeholder 6">
            <a:extLst>
              <a:ext uri="{FF2B5EF4-FFF2-40B4-BE49-F238E27FC236}">
                <a16:creationId xmlns:a16="http://schemas.microsoft.com/office/drawing/2014/main" id="{374E5049-5320-4DB9-8F8A-0D9B07DB2A0D}"/>
              </a:ext>
            </a:extLst>
          </p:cNvPr>
          <p:cNvSpPr>
            <a:spLocks noGrp="1"/>
          </p:cNvSpPr>
          <p:nvPr>
            <p:ph type="pic" sz="quarter" idx="10" hasCustomPrompt="1"/>
          </p:nvPr>
        </p:nvSpPr>
        <p:spPr>
          <a:xfrm>
            <a:off x="990600" y="1822319"/>
            <a:ext cx="2909887" cy="2909888"/>
          </a:xfrm>
          <a:prstGeom prst="ellipse">
            <a:avLst/>
          </a:prstGeom>
          <a:effectLst>
            <a:outerShdw blurRad="63500" sx="102000" sy="102000" algn="ctr" rotWithShape="0">
              <a:schemeClr val="tx2">
                <a:alpha val="40000"/>
              </a:schemeClr>
            </a:outerShdw>
          </a:effectLst>
        </p:spPr>
        <p:txBody>
          <a:bodyPr anchor="ctr"/>
          <a:lstStyle>
            <a:lvl1pPr marL="0" indent="0" algn="ctr">
              <a:buFontTx/>
              <a:buNone/>
              <a:defRPr sz="2400" baseline="0">
                <a:solidFill>
                  <a:schemeClr val="tx2"/>
                </a:solidFill>
              </a:defRPr>
            </a:lvl1pPr>
          </a:lstStyle>
          <a:p>
            <a:r>
              <a:rPr lang="en-US"/>
              <a:t>Click to add picture</a:t>
            </a:r>
          </a:p>
        </p:txBody>
      </p:sp>
      <p:sp>
        <p:nvSpPr>
          <p:cNvPr id="2" name="TextBox 1">
            <a:extLst>
              <a:ext uri="{FF2B5EF4-FFF2-40B4-BE49-F238E27FC236}">
                <a16:creationId xmlns:a16="http://schemas.microsoft.com/office/drawing/2014/main" id="{5DD11C7B-5154-4EF1-BD6F-D2BD43B747EF}"/>
              </a:ext>
            </a:extLst>
          </p:cNvPr>
          <p:cNvSpPr txBox="1"/>
          <p:nvPr userDrawn="1"/>
        </p:nvSpPr>
        <p:spPr>
          <a:xfrm>
            <a:off x="-5445" y="-1179398"/>
            <a:ext cx="12191998" cy="1077218"/>
          </a:xfrm>
          <a:prstGeom prst="rect">
            <a:avLst/>
          </a:prstGeom>
          <a:noFill/>
        </p:spPr>
        <p:txBody>
          <a:bodyPr wrap="square" rtlCol="0">
            <a:spAutoFit/>
          </a:bodyPr>
          <a:lstStyle/>
          <a:p>
            <a:pPr marL="0" indent="0" algn="l">
              <a:buFont typeface="Arial" panose="020B0604020202020204" pitchFamily="34" charset="0"/>
              <a:buNone/>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Speaker slide </a:t>
            </a:r>
          </a:p>
          <a:p>
            <a:pPr marL="342900" indent="-342900" algn="l">
              <a:buFont typeface="Arial" panose="020B0604020202020204" pitchFamily="34" charset="0"/>
              <a:buChar char="•"/>
            </a:pPr>
            <a:r>
              <a:rPr lang="en-GB" sz="2000">
                <a:solidFill>
                  <a:srgbClr val="5C5756"/>
                </a:solidFill>
                <a:latin typeface="+mn-lt"/>
              </a:rPr>
              <a:t>Use the placeholder circle on the left to add the speaker photo.</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000">
              <a:solidFill>
                <a:srgbClr val="5C5756"/>
              </a:solidFill>
            </a:endParaRPr>
          </a:p>
        </p:txBody>
      </p:sp>
      <p:pic>
        <p:nvPicPr>
          <p:cNvPr id="12" name="Picture 11">
            <a:extLst>
              <a:ext uri="{FF2B5EF4-FFF2-40B4-BE49-F238E27FC236}">
                <a16:creationId xmlns:a16="http://schemas.microsoft.com/office/drawing/2014/main" id="{3A4E84AC-8AE4-4054-B1F8-04A6D64575BE}"/>
              </a:ext>
            </a:extLst>
          </p:cNvPr>
          <p:cNvPicPr>
            <a:picLocks noChangeAspect="1"/>
          </p:cNvPicPr>
          <p:nvPr userDrawn="1"/>
        </p:nvPicPr>
        <p:blipFill>
          <a:blip r:embed="rId3">
            <a:extLst>
              <a:ext uri="{28A0092B-C50C-407E-A947-70E740481C1C}">
                <a14:useLocalDpi xmlns:a14="http://schemas.microsoft.com/office/drawing/2010/main" val="0"/>
              </a:ext>
            </a:extLst>
          </a:blip>
          <a:srcRect l="7698" r="7698"/>
          <a:stretch/>
        </p:blipFill>
        <p:spPr>
          <a:xfrm rot="10800000" flipH="1" flipV="1">
            <a:off x="4808226" y="0"/>
            <a:ext cx="7383774" cy="6858000"/>
          </a:xfrm>
          <a:prstGeom prst="rect">
            <a:avLst/>
          </a:prstGeom>
        </p:spPr>
      </p:pic>
      <p:sp>
        <p:nvSpPr>
          <p:cNvPr id="4" name="Text Placeholder 3">
            <a:extLst>
              <a:ext uri="{FF2B5EF4-FFF2-40B4-BE49-F238E27FC236}">
                <a16:creationId xmlns:a16="http://schemas.microsoft.com/office/drawing/2014/main" id="{AEADD7DD-9F90-4E11-9DA4-A6920ABF1491}"/>
              </a:ext>
            </a:extLst>
          </p:cNvPr>
          <p:cNvSpPr>
            <a:spLocks noGrp="1"/>
          </p:cNvSpPr>
          <p:nvPr>
            <p:ph type="body" sz="quarter" idx="14" hasCustomPrompt="1"/>
          </p:nvPr>
        </p:nvSpPr>
        <p:spPr>
          <a:xfrm>
            <a:off x="5956175" y="3277263"/>
            <a:ext cx="5245225" cy="2648754"/>
          </a:xfrm>
          <a:prstGeom prst="rect">
            <a:avLst/>
          </a:prstGeom>
        </p:spPr>
        <p:txBody>
          <a:bodyPr/>
          <a:lstStyle>
            <a:lvl1pPr>
              <a:buNone/>
              <a:defRPr sz="2400">
                <a:solidFill>
                  <a:schemeClr val="bg1"/>
                </a:solidFill>
                <a:latin typeface="Nunito Sans" pitchFamily="2" charset="0"/>
              </a:defRPr>
            </a:lvl1pPr>
          </a:lstStyle>
          <a:p>
            <a:pPr lvl="0"/>
            <a:r>
              <a:rPr lang="en-US"/>
              <a:t>Add job title here</a:t>
            </a:r>
          </a:p>
          <a:p>
            <a:pPr lvl="0"/>
            <a:r>
              <a:rPr lang="en-US"/>
              <a:t>Add law area here</a:t>
            </a:r>
            <a:endParaRPr lang="en-GB"/>
          </a:p>
        </p:txBody>
      </p:sp>
      <p:sp>
        <p:nvSpPr>
          <p:cNvPr id="14" name="Text Placeholder 13">
            <a:extLst>
              <a:ext uri="{FF2B5EF4-FFF2-40B4-BE49-F238E27FC236}">
                <a16:creationId xmlns:a16="http://schemas.microsoft.com/office/drawing/2014/main" id="{B14AA91B-3B47-45DC-9660-A4139DFDA809}"/>
              </a:ext>
            </a:extLst>
          </p:cNvPr>
          <p:cNvSpPr>
            <a:spLocks noGrp="1"/>
          </p:cNvSpPr>
          <p:nvPr>
            <p:ph type="body" sz="quarter" idx="15" hasCustomPrompt="1"/>
          </p:nvPr>
        </p:nvSpPr>
        <p:spPr>
          <a:xfrm>
            <a:off x="5956175" y="2436998"/>
            <a:ext cx="5245225" cy="685800"/>
          </a:xfrm>
          <a:prstGeom prst="rect">
            <a:avLst/>
          </a:prstGeom>
        </p:spPr>
        <p:txBody>
          <a:bodyPr/>
          <a:lstStyle>
            <a:lvl1pPr>
              <a:buNone/>
              <a:defRPr sz="3400">
                <a:solidFill>
                  <a:schemeClr val="bg1"/>
                </a:solidFill>
                <a:latin typeface="Nunito Sans" pitchFamily="2" charset="0"/>
              </a:defRPr>
            </a:lvl1pPr>
          </a:lstStyle>
          <a:p>
            <a:pPr lvl="0"/>
            <a:r>
              <a:rPr lang="en-US"/>
              <a:t>Add Speaker Name here</a:t>
            </a:r>
            <a:endParaRPr lang="en-GB"/>
          </a:p>
        </p:txBody>
      </p:sp>
      <p:sp>
        <p:nvSpPr>
          <p:cNvPr id="16" name="TextBox 15">
            <a:extLst>
              <a:ext uri="{FF2B5EF4-FFF2-40B4-BE49-F238E27FC236}">
                <a16:creationId xmlns:a16="http://schemas.microsoft.com/office/drawing/2014/main" id="{B3EE958C-2A8B-4E15-88A1-45DF0D0A7170}"/>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solidFill>
                <a:effectLst/>
                <a:uLnTx/>
                <a:uFillTx/>
              </a:rPr>
              <a:t>© 2023 Wilmington PLC. All rights reserved.</a:t>
            </a:r>
          </a:p>
        </p:txBody>
      </p:sp>
      <p:pic>
        <p:nvPicPr>
          <p:cNvPr id="18" name="Picture 17">
            <a:extLst>
              <a:ext uri="{FF2B5EF4-FFF2-40B4-BE49-F238E27FC236}">
                <a16:creationId xmlns:a16="http://schemas.microsoft.com/office/drawing/2014/main" id="{04B61ED6-FFFE-47C7-A192-404A2643220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956544" y="5939378"/>
            <a:ext cx="2158375" cy="614657"/>
          </a:xfrm>
          <a:prstGeom prst="rect">
            <a:avLst/>
          </a:prstGeom>
        </p:spPr>
      </p:pic>
    </p:spTree>
    <p:custDataLst>
      <p:tags r:id="rId1"/>
    </p:custDataLst>
    <p:extLst>
      <p:ext uri="{BB962C8B-B14F-4D97-AF65-F5344CB8AC3E}">
        <p14:creationId xmlns:p14="http://schemas.microsoft.com/office/powerpoint/2010/main" val="103864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fade">
                                      <p:cBhvr>
                                        <p:cTn id="11" dur="500"/>
                                        <p:tgtEl>
                                          <p:spTgt spid="14">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uiExpand="1">
        <p:tmplLst>
          <p:tmpl>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extLst>
    <p:ext uri="{DCECCB84-F9BA-43D5-87BE-67443E8EF086}">
      <p15:sldGuideLst xmlns:p15="http://schemas.microsoft.com/office/powerpoint/2012/main">
        <p15:guide id="1" orient="horz" pos="4088" userDrawn="1">
          <p15:clr>
            <a:srgbClr val="FBAE40"/>
          </p15:clr>
        </p15:guide>
        <p15:guide id="2" orient="horz" pos="182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_Title+2 Graphic">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5289BD-8EC4-4FC0-A2B4-A16103071B5D}"/>
              </a:ext>
            </a:extLst>
          </p:cNvPr>
          <p:cNvSpPr txBox="1"/>
          <p:nvPr userDrawn="1"/>
        </p:nvSpPr>
        <p:spPr>
          <a:xfrm>
            <a:off x="-5445" y="-1411018"/>
            <a:ext cx="12191998" cy="769441"/>
          </a:xfrm>
          <a:prstGeom prst="rect">
            <a:avLst/>
          </a:prstGeom>
          <a:noFill/>
        </p:spPr>
        <p:txBody>
          <a:bodyPr wrap="square" rtlCol="0">
            <a:spAutoFit/>
          </a:bodyPr>
          <a:lstStyle/>
          <a:p>
            <a:pPr marL="0" indent="0" algn="l">
              <a:buFont typeface="Arial" panose="020B0604020202020204" pitchFamily="34" charset="0"/>
              <a:buNone/>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Title + 2 Graphic</a:t>
            </a:r>
          </a:p>
          <a:p>
            <a:pPr marL="342900" indent="-342900" algn="l">
              <a:buFont typeface="Arial" panose="020B0604020202020204" pitchFamily="34" charset="0"/>
              <a:buChar char="•"/>
            </a:pPr>
            <a:r>
              <a:rPr lang="en-GB" sz="2000">
                <a:solidFill>
                  <a:srgbClr val="5C5756"/>
                </a:solidFill>
                <a:latin typeface="+mj-lt"/>
              </a:rPr>
              <a:t>Insert  content related graphics using the placeholder boxes.</a:t>
            </a:r>
          </a:p>
        </p:txBody>
      </p:sp>
      <p:sp>
        <p:nvSpPr>
          <p:cNvPr id="10" name="Picture Placeholder 4">
            <a:extLst>
              <a:ext uri="{FF2B5EF4-FFF2-40B4-BE49-F238E27FC236}">
                <a16:creationId xmlns:a16="http://schemas.microsoft.com/office/drawing/2014/main" id="{6AF1B734-7825-41EE-B831-2531E7014296}"/>
              </a:ext>
            </a:extLst>
          </p:cNvPr>
          <p:cNvSpPr>
            <a:spLocks noGrp="1"/>
          </p:cNvSpPr>
          <p:nvPr>
            <p:ph type="pic" sz="quarter" idx="14"/>
          </p:nvPr>
        </p:nvSpPr>
        <p:spPr>
          <a:xfrm>
            <a:off x="990601" y="1562099"/>
            <a:ext cx="4919144" cy="4279901"/>
          </a:xfrm>
        </p:spPr>
        <p:txBody>
          <a:bodyPr/>
          <a:lstStyle>
            <a:lvl1pPr algn="ctr">
              <a:buNone/>
              <a:defRPr/>
            </a:lvl1pPr>
          </a:lstStyle>
          <a:p>
            <a:endParaRPr lang="en-US"/>
          </a:p>
        </p:txBody>
      </p:sp>
      <p:sp>
        <p:nvSpPr>
          <p:cNvPr id="11" name="Picture Placeholder 4">
            <a:extLst>
              <a:ext uri="{FF2B5EF4-FFF2-40B4-BE49-F238E27FC236}">
                <a16:creationId xmlns:a16="http://schemas.microsoft.com/office/drawing/2014/main" id="{D8E3295E-F72E-4A8E-918A-49E7B8C6FDC8}"/>
              </a:ext>
            </a:extLst>
          </p:cNvPr>
          <p:cNvSpPr>
            <a:spLocks noGrp="1"/>
          </p:cNvSpPr>
          <p:nvPr>
            <p:ph type="pic" sz="quarter" idx="15"/>
          </p:nvPr>
        </p:nvSpPr>
        <p:spPr>
          <a:xfrm>
            <a:off x="6228148" y="1557338"/>
            <a:ext cx="4973251" cy="4279901"/>
          </a:xfrm>
        </p:spPr>
        <p:txBody>
          <a:bodyPr/>
          <a:lstStyle>
            <a:lvl1pPr algn="ctr">
              <a:buNone/>
              <a:defRPr/>
            </a:lvl1pPr>
          </a:lstStyle>
          <a:p>
            <a:endParaRPr lang="en-US"/>
          </a:p>
        </p:txBody>
      </p:sp>
      <p:sp>
        <p:nvSpPr>
          <p:cNvPr id="8" name="Title Placeholder 1">
            <a:extLst>
              <a:ext uri="{FF2B5EF4-FFF2-40B4-BE49-F238E27FC236}">
                <a16:creationId xmlns:a16="http://schemas.microsoft.com/office/drawing/2014/main" id="{2BD600EB-22FC-4E5B-B0EE-11D37679C997}"/>
              </a:ext>
            </a:extLst>
          </p:cNvPr>
          <p:cNvSpPr>
            <a:spLocks noGrp="1"/>
          </p:cNvSpPr>
          <p:nvPr>
            <p:ph type="title"/>
          </p:nvPr>
        </p:nvSpPr>
        <p:spPr>
          <a:xfrm>
            <a:off x="995623" y="323850"/>
            <a:ext cx="10205777" cy="1009650"/>
          </a:xfrm>
          <a:prstGeom prst="rect">
            <a:avLst/>
          </a:prstGeom>
        </p:spPr>
        <p:txBody>
          <a:bodyPr vert="horz" lIns="91440" tIns="45720" rIns="91440" bIns="45720" rtlCol="0" anchor="ctr">
            <a:normAutofit/>
          </a:bodyPr>
          <a:lstStyle>
            <a:lvl1pPr>
              <a:defRPr/>
            </a:lvl1pPr>
          </a:lstStyle>
          <a:p>
            <a:r>
              <a:rPr lang="en-US"/>
              <a:t>Click to edit Master title</a:t>
            </a:r>
            <a:endParaRPr lang="en-GB"/>
          </a:p>
        </p:txBody>
      </p:sp>
      <p:sp>
        <p:nvSpPr>
          <p:cNvPr id="2" name="Text Placeholder 4">
            <a:extLst>
              <a:ext uri="{FF2B5EF4-FFF2-40B4-BE49-F238E27FC236}">
                <a16:creationId xmlns:a16="http://schemas.microsoft.com/office/drawing/2014/main" id="{11DAC94A-1BF7-69D7-D547-C0782690FF9A}"/>
              </a:ext>
            </a:extLst>
          </p:cNvPr>
          <p:cNvSpPr>
            <a:spLocks noGrp="1"/>
          </p:cNvSpPr>
          <p:nvPr>
            <p:ph type="body" sz="quarter" idx="13"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
        <p:nvSpPr>
          <p:cNvPr id="4" name="TextBox 3">
            <a:extLst>
              <a:ext uri="{FF2B5EF4-FFF2-40B4-BE49-F238E27FC236}">
                <a16:creationId xmlns:a16="http://schemas.microsoft.com/office/drawing/2014/main" id="{E95620AF-5440-224A-30DF-E034D3689913}"/>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2023 Wilmington PLC. All rights reserved.</a:t>
            </a:r>
          </a:p>
        </p:txBody>
      </p:sp>
    </p:spTree>
    <p:custDataLst>
      <p:tags r:id="rId1"/>
    </p:custDataLst>
    <p:extLst>
      <p:ext uri="{BB962C8B-B14F-4D97-AF65-F5344CB8AC3E}">
        <p14:creationId xmlns:p14="http://schemas.microsoft.com/office/powerpoint/2010/main" val="10623265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_2 Titles+2 Graphic">
    <p:spTree>
      <p:nvGrpSpPr>
        <p:cNvPr id="1" name=""/>
        <p:cNvGrpSpPr/>
        <p:nvPr/>
      </p:nvGrpSpPr>
      <p:grpSpPr>
        <a:xfrm>
          <a:off x="0" y="0"/>
          <a:ext cx="0" cy="0"/>
          <a:chOff x="0" y="0"/>
          <a:chExt cx="0" cy="0"/>
        </a:xfrm>
      </p:grpSpPr>
      <p:sp>
        <p:nvSpPr>
          <p:cNvPr id="2" name="Title 1"/>
          <p:cNvSpPr>
            <a:spLocks noGrp="1"/>
          </p:cNvSpPr>
          <p:nvPr>
            <p:ph type="title"/>
          </p:nvPr>
        </p:nvSpPr>
        <p:spPr>
          <a:xfrm>
            <a:off x="990600" y="314961"/>
            <a:ext cx="4928400" cy="1028700"/>
          </a:xfrm>
          <a:prstGeom prst="rect">
            <a:avLst/>
          </a:prstGeom>
        </p:spPr>
        <p:txBody>
          <a:bodyPr/>
          <a:lstStyle/>
          <a:p>
            <a:r>
              <a:rPr lang="en-US"/>
              <a:t>Click to edit Master title</a:t>
            </a:r>
            <a:endParaRPr lang="en-GB"/>
          </a:p>
        </p:txBody>
      </p:sp>
      <p:sp>
        <p:nvSpPr>
          <p:cNvPr id="3" name="TextBox 2">
            <a:extLst>
              <a:ext uri="{FF2B5EF4-FFF2-40B4-BE49-F238E27FC236}">
                <a16:creationId xmlns:a16="http://schemas.microsoft.com/office/drawing/2014/main" id="{1F5289BD-8EC4-4FC0-A2B4-A16103071B5D}"/>
              </a:ext>
            </a:extLst>
          </p:cNvPr>
          <p:cNvSpPr txBox="1"/>
          <p:nvPr userDrawn="1"/>
        </p:nvSpPr>
        <p:spPr>
          <a:xfrm>
            <a:off x="-5445" y="-1413975"/>
            <a:ext cx="12191998" cy="769441"/>
          </a:xfrm>
          <a:prstGeom prst="rect">
            <a:avLst/>
          </a:prstGeom>
          <a:noFill/>
        </p:spPr>
        <p:txBody>
          <a:bodyPr wrap="square" rtlCol="0">
            <a:spAutoFit/>
          </a:bodyPr>
          <a:lstStyle/>
          <a:p>
            <a:pPr marL="0" indent="0" algn="l">
              <a:buFont typeface="Arial" panose="020B0604020202020204" pitchFamily="34" charset="0"/>
              <a:buNone/>
            </a:pPr>
            <a:r>
              <a:rPr lang="en-GB" sz="2400" b="1" i="0">
                <a:solidFill>
                  <a:srgbClr val="5C5756"/>
                </a:solidFill>
                <a:latin typeface="Nunito Sans Black" pitchFamily="2" charset="0"/>
                <a:ea typeface="Noto Sans ExtraBold" panose="020B0902040504020204" pitchFamily="34" charset="0"/>
                <a:cs typeface="Noto Sans ExtraBold" panose="020B0902040504020204" pitchFamily="34" charset="0"/>
              </a:rPr>
              <a:t>2</a:t>
            </a:r>
            <a:r>
              <a:rPr lang="en-GB" sz="2400" b="1" i="1">
                <a:solidFill>
                  <a:srgbClr val="5C5756"/>
                </a:solidFill>
                <a:latin typeface="Nunito Sans Black" pitchFamily="2" charset="0"/>
                <a:ea typeface="Noto Sans ExtraBold" panose="020B0902040504020204" pitchFamily="34" charset="0"/>
                <a:cs typeface="Noto Sans ExtraBold" panose="020B0902040504020204" pitchFamily="34" charset="0"/>
              </a:rPr>
              <a:t> </a:t>
            </a: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Titles + 2 Graphic</a:t>
            </a:r>
          </a:p>
          <a:p>
            <a:pPr marL="342900" indent="-342900" algn="l">
              <a:buFont typeface="Arial" panose="020B0604020202020204" pitchFamily="34" charset="0"/>
              <a:buChar char="•"/>
            </a:pPr>
            <a:r>
              <a:rPr lang="en-GB" sz="2000">
                <a:solidFill>
                  <a:srgbClr val="5C5756"/>
                </a:solidFill>
                <a:latin typeface="+mj-lt"/>
              </a:rPr>
              <a:t>Insert  content related graphics using the placeholder boxes.</a:t>
            </a:r>
          </a:p>
        </p:txBody>
      </p:sp>
      <p:sp>
        <p:nvSpPr>
          <p:cNvPr id="8" name="Picture Placeholder 4">
            <a:extLst>
              <a:ext uri="{FF2B5EF4-FFF2-40B4-BE49-F238E27FC236}">
                <a16:creationId xmlns:a16="http://schemas.microsoft.com/office/drawing/2014/main" id="{D484FA02-CE5E-4FF0-9B26-6B48776F08E8}"/>
              </a:ext>
            </a:extLst>
          </p:cNvPr>
          <p:cNvSpPr>
            <a:spLocks noGrp="1"/>
          </p:cNvSpPr>
          <p:nvPr>
            <p:ph type="pic" sz="quarter" idx="14"/>
          </p:nvPr>
        </p:nvSpPr>
        <p:spPr>
          <a:xfrm>
            <a:off x="990601" y="1562099"/>
            <a:ext cx="4928400" cy="4279901"/>
          </a:xfrm>
        </p:spPr>
        <p:txBody>
          <a:bodyPr/>
          <a:lstStyle>
            <a:lvl1pPr algn="ctr">
              <a:buNone/>
              <a:defRPr/>
            </a:lvl1pPr>
          </a:lstStyle>
          <a:p>
            <a:endParaRPr lang="en-US"/>
          </a:p>
        </p:txBody>
      </p:sp>
      <p:sp>
        <p:nvSpPr>
          <p:cNvPr id="17" name="Picture Placeholder 4">
            <a:extLst>
              <a:ext uri="{FF2B5EF4-FFF2-40B4-BE49-F238E27FC236}">
                <a16:creationId xmlns:a16="http://schemas.microsoft.com/office/drawing/2014/main" id="{67357A9E-7C1C-4A63-ABAE-0D38F2FB54B6}"/>
              </a:ext>
            </a:extLst>
          </p:cNvPr>
          <p:cNvSpPr>
            <a:spLocks noGrp="1"/>
          </p:cNvSpPr>
          <p:nvPr>
            <p:ph type="pic" sz="quarter" idx="15"/>
          </p:nvPr>
        </p:nvSpPr>
        <p:spPr>
          <a:xfrm>
            <a:off x="6228680" y="1557338"/>
            <a:ext cx="4960020" cy="4279901"/>
          </a:xfrm>
        </p:spPr>
        <p:txBody>
          <a:bodyPr/>
          <a:lstStyle>
            <a:lvl1pPr algn="ctr">
              <a:buNone/>
              <a:defRPr/>
            </a:lvl1pPr>
          </a:lstStyle>
          <a:p>
            <a:endParaRPr lang="en-US"/>
          </a:p>
        </p:txBody>
      </p:sp>
      <p:sp>
        <p:nvSpPr>
          <p:cNvPr id="22" name="Text Placeholder 21">
            <a:extLst>
              <a:ext uri="{FF2B5EF4-FFF2-40B4-BE49-F238E27FC236}">
                <a16:creationId xmlns:a16="http://schemas.microsoft.com/office/drawing/2014/main" id="{A012A285-B5DC-4346-8E9C-935137EFC21B}"/>
              </a:ext>
            </a:extLst>
          </p:cNvPr>
          <p:cNvSpPr>
            <a:spLocks noGrp="1"/>
          </p:cNvSpPr>
          <p:nvPr>
            <p:ph type="body" sz="quarter" idx="16" hasCustomPrompt="1"/>
          </p:nvPr>
        </p:nvSpPr>
        <p:spPr>
          <a:xfrm>
            <a:off x="6228680" y="314961"/>
            <a:ext cx="4960020" cy="1028700"/>
          </a:xfrm>
        </p:spPr>
        <p:txBody>
          <a:bodyPr lIns="90000" tIns="46800" rIns="90000" bIns="46800" anchor="ctr"/>
          <a:lstStyle>
            <a:lvl1pPr marL="0" indent="0">
              <a:buNone/>
              <a:defRPr lang="en-US" sz="3600" kern="1200" dirty="0" smtClean="0">
                <a:solidFill>
                  <a:schemeClr val="tx1"/>
                </a:solidFill>
                <a:latin typeface="+mj-lt"/>
                <a:ea typeface="+mj-ea"/>
                <a:cs typeface="+mj-cs"/>
              </a:defRPr>
            </a:lvl1pPr>
            <a:lvl2pPr>
              <a:defRPr lang="en-US" sz="3600" kern="1200" dirty="0" smtClean="0">
                <a:solidFill>
                  <a:schemeClr val="tx2"/>
                </a:solidFill>
                <a:latin typeface="Noto Sans Blk" panose="020B0A02040504020204" pitchFamily="34"/>
                <a:ea typeface="+mj-ea"/>
                <a:cs typeface="+mj-cs"/>
              </a:defRPr>
            </a:lvl2pPr>
            <a:lvl3pPr>
              <a:defRPr lang="en-US" sz="3600" kern="1200" dirty="0" smtClean="0">
                <a:solidFill>
                  <a:schemeClr val="tx2"/>
                </a:solidFill>
                <a:latin typeface="Noto Sans Blk" panose="020B0A02040504020204" pitchFamily="34"/>
                <a:ea typeface="+mj-ea"/>
                <a:cs typeface="+mj-cs"/>
              </a:defRPr>
            </a:lvl3pPr>
            <a:lvl4pPr>
              <a:defRPr lang="en-US" sz="3600" kern="1200" dirty="0" smtClean="0">
                <a:solidFill>
                  <a:schemeClr val="tx2"/>
                </a:solidFill>
                <a:latin typeface="Noto Sans Blk" panose="020B0A02040504020204" pitchFamily="34"/>
                <a:ea typeface="+mj-ea"/>
                <a:cs typeface="+mj-cs"/>
              </a:defRPr>
            </a:lvl4pPr>
            <a:lvl5pPr>
              <a:defRPr lang="en-GB" sz="3600" kern="1200" dirty="0">
                <a:solidFill>
                  <a:schemeClr val="tx2"/>
                </a:solidFill>
                <a:latin typeface="Noto Sans Blk" panose="020B0A02040504020204" pitchFamily="34"/>
                <a:ea typeface="+mj-ea"/>
                <a:cs typeface="+mj-cs"/>
              </a:defRPr>
            </a:lvl5pPr>
          </a:lstStyle>
          <a:p>
            <a:pPr lvl="0"/>
            <a:r>
              <a:rPr lang="en-US"/>
              <a:t>Click to edit Master title</a:t>
            </a:r>
          </a:p>
        </p:txBody>
      </p:sp>
      <p:sp>
        <p:nvSpPr>
          <p:cNvPr id="4" name="Text Placeholder 4">
            <a:extLst>
              <a:ext uri="{FF2B5EF4-FFF2-40B4-BE49-F238E27FC236}">
                <a16:creationId xmlns:a16="http://schemas.microsoft.com/office/drawing/2014/main" id="{67599A89-BB3F-3DA0-6CF8-E940E547621D}"/>
              </a:ext>
            </a:extLst>
          </p:cNvPr>
          <p:cNvSpPr>
            <a:spLocks noGrp="1"/>
          </p:cNvSpPr>
          <p:nvPr>
            <p:ph type="body" sz="quarter" idx="13"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
        <p:nvSpPr>
          <p:cNvPr id="5" name="TextBox 4">
            <a:extLst>
              <a:ext uri="{FF2B5EF4-FFF2-40B4-BE49-F238E27FC236}">
                <a16:creationId xmlns:a16="http://schemas.microsoft.com/office/drawing/2014/main" id="{A7F63B77-B87D-2538-00E6-A605009B740B}"/>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2023 Wilmington PLC. All rights reserved.</a:t>
            </a:r>
          </a:p>
        </p:txBody>
      </p:sp>
    </p:spTree>
    <p:custDataLst>
      <p:tags r:id="rId1"/>
    </p:custDataLst>
    <p:extLst>
      <p:ext uri="{BB962C8B-B14F-4D97-AF65-F5344CB8AC3E}">
        <p14:creationId xmlns:p14="http://schemas.microsoft.com/office/powerpoint/2010/main" val="641289084"/>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_2 Graphic+Conten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5289BD-8EC4-4FC0-A2B4-A16103071B5D}"/>
              </a:ext>
            </a:extLst>
          </p:cNvPr>
          <p:cNvSpPr txBox="1"/>
          <p:nvPr userDrawn="1"/>
        </p:nvSpPr>
        <p:spPr>
          <a:xfrm>
            <a:off x="-5445" y="-1411018"/>
            <a:ext cx="12191998" cy="769441"/>
          </a:xfrm>
          <a:prstGeom prst="rect">
            <a:avLst/>
          </a:prstGeom>
          <a:noFill/>
        </p:spPr>
        <p:txBody>
          <a:bodyPr wrap="square" rtlCol="0">
            <a:spAutoFit/>
          </a:bodyPr>
          <a:lstStyle/>
          <a:p>
            <a:pPr marL="0" indent="0" algn="l">
              <a:buFont typeface="Arial" panose="020B0604020202020204" pitchFamily="34" charset="0"/>
              <a:buNone/>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2 Graphic + Content</a:t>
            </a:r>
          </a:p>
          <a:p>
            <a:pPr marL="342900" indent="-342900" algn="l">
              <a:buFont typeface="Arial" panose="020B0604020202020204" pitchFamily="34" charset="0"/>
              <a:buChar char="•"/>
            </a:pPr>
            <a:r>
              <a:rPr lang="en-GB" sz="2000">
                <a:solidFill>
                  <a:srgbClr val="5C5756"/>
                </a:solidFill>
                <a:latin typeface="+mj-lt"/>
              </a:rPr>
              <a:t>Insert  content related graphics using the placeholder boxes.</a:t>
            </a:r>
          </a:p>
        </p:txBody>
      </p:sp>
      <p:sp>
        <p:nvSpPr>
          <p:cNvPr id="10" name="Picture Placeholder 4">
            <a:extLst>
              <a:ext uri="{FF2B5EF4-FFF2-40B4-BE49-F238E27FC236}">
                <a16:creationId xmlns:a16="http://schemas.microsoft.com/office/drawing/2014/main" id="{6AF1B734-7825-41EE-B831-2531E7014296}"/>
              </a:ext>
            </a:extLst>
          </p:cNvPr>
          <p:cNvSpPr>
            <a:spLocks noGrp="1"/>
          </p:cNvSpPr>
          <p:nvPr>
            <p:ph type="pic" sz="quarter" idx="14"/>
          </p:nvPr>
        </p:nvSpPr>
        <p:spPr>
          <a:xfrm>
            <a:off x="990601" y="1562099"/>
            <a:ext cx="4928400" cy="2387601"/>
          </a:xfrm>
        </p:spPr>
        <p:txBody>
          <a:bodyPr/>
          <a:lstStyle>
            <a:lvl1pPr algn="ctr">
              <a:buNone/>
              <a:defRPr/>
            </a:lvl1pPr>
          </a:lstStyle>
          <a:p>
            <a:endParaRPr lang="en-US"/>
          </a:p>
        </p:txBody>
      </p:sp>
      <p:sp>
        <p:nvSpPr>
          <p:cNvPr id="11" name="Picture Placeholder 4">
            <a:extLst>
              <a:ext uri="{FF2B5EF4-FFF2-40B4-BE49-F238E27FC236}">
                <a16:creationId xmlns:a16="http://schemas.microsoft.com/office/drawing/2014/main" id="{D8E3295E-F72E-4A8E-918A-49E7B8C6FDC8}"/>
              </a:ext>
            </a:extLst>
          </p:cNvPr>
          <p:cNvSpPr>
            <a:spLocks noGrp="1"/>
          </p:cNvSpPr>
          <p:nvPr>
            <p:ph type="pic" sz="quarter" idx="15"/>
          </p:nvPr>
        </p:nvSpPr>
        <p:spPr>
          <a:xfrm>
            <a:off x="6228148" y="1557338"/>
            <a:ext cx="4973251" cy="2387601"/>
          </a:xfrm>
        </p:spPr>
        <p:txBody>
          <a:bodyPr/>
          <a:lstStyle>
            <a:lvl1pPr algn="ctr">
              <a:buNone/>
              <a:defRPr/>
            </a:lvl1pPr>
          </a:lstStyle>
          <a:p>
            <a:endParaRPr lang="en-US"/>
          </a:p>
        </p:txBody>
      </p:sp>
      <p:sp>
        <p:nvSpPr>
          <p:cNvPr id="8" name="Title Placeholder 1">
            <a:extLst>
              <a:ext uri="{FF2B5EF4-FFF2-40B4-BE49-F238E27FC236}">
                <a16:creationId xmlns:a16="http://schemas.microsoft.com/office/drawing/2014/main" id="{2BD600EB-22FC-4E5B-B0EE-11D37679C997}"/>
              </a:ext>
            </a:extLst>
          </p:cNvPr>
          <p:cNvSpPr>
            <a:spLocks noGrp="1"/>
          </p:cNvSpPr>
          <p:nvPr>
            <p:ph type="title"/>
          </p:nvPr>
        </p:nvSpPr>
        <p:spPr>
          <a:xfrm>
            <a:off x="995623" y="323850"/>
            <a:ext cx="10205777" cy="1009650"/>
          </a:xfrm>
          <a:prstGeom prst="rect">
            <a:avLst/>
          </a:prstGeom>
        </p:spPr>
        <p:txBody>
          <a:bodyPr vert="horz" lIns="91440" tIns="45720" rIns="91440" bIns="45720" rtlCol="0" anchor="ctr">
            <a:normAutofit/>
          </a:bodyPr>
          <a:lstStyle>
            <a:lvl1pPr>
              <a:defRPr/>
            </a:lvl1pPr>
          </a:lstStyle>
          <a:p>
            <a:r>
              <a:rPr lang="en-US"/>
              <a:t>Click to edit Master title</a:t>
            </a:r>
            <a:endParaRPr lang="en-GB"/>
          </a:p>
        </p:txBody>
      </p:sp>
      <p:sp>
        <p:nvSpPr>
          <p:cNvPr id="9" name="Content Placeholder 2">
            <a:extLst>
              <a:ext uri="{FF2B5EF4-FFF2-40B4-BE49-F238E27FC236}">
                <a16:creationId xmlns:a16="http://schemas.microsoft.com/office/drawing/2014/main" id="{A50AB1F8-F2B2-4531-A540-F04CDA630A4C}"/>
              </a:ext>
            </a:extLst>
          </p:cNvPr>
          <p:cNvSpPr>
            <a:spLocks noGrp="1"/>
          </p:cNvSpPr>
          <p:nvPr>
            <p:ph sz="half" idx="1" hasCustomPrompt="1"/>
          </p:nvPr>
        </p:nvSpPr>
        <p:spPr>
          <a:xfrm>
            <a:off x="993182" y="4258249"/>
            <a:ext cx="10205777" cy="1583751"/>
          </a:xfrm>
          <a:prstGeom prst="rect">
            <a:avLst/>
          </a:prstGeom>
        </p:spPr>
        <p:txBody>
          <a:bodyPr>
            <a:normAutofit/>
          </a:bodyPr>
          <a:lstStyle>
            <a:lvl1pPr>
              <a:defRPr sz="2800">
                <a:solidFill>
                  <a:srgbClr val="5C5756"/>
                </a:solidFill>
              </a:defRPr>
            </a:lvl1pPr>
            <a:lvl2pPr>
              <a:defRPr sz="2800">
                <a:solidFill>
                  <a:srgbClr val="5C5756"/>
                </a:solidFill>
              </a:defRPr>
            </a:lvl2pPr>
            <a:lvl3pPr>
              <a:defRPr sz="2800">
                <a:solidFill>
                  <a:srgbClr val="5C5756"/>
                </a:solidFill>
              </a:defRPr>
            </a:lvl3pPr>
            <a:lvl4pPr>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p:txBody>
      </p:sp>
      <p:sp>
        <p:nvSpPr>
          <p:cNvPr id="2" name="Text Placeholder 4">
            <a:extLst>
              <a:ext uri="{FF2B5EF4-FFF2-40B4-BE49-F238E27FC236}">
                <a16:creationId xmlns:a16="http://schemas.microsoft.com/office/drawing/2014/main" id="{AB635663-A27A-7366-C498-A14A5E1937A0}"/>
              </a:ext>
            </a:extLst>
          </p:cNvPr>
          <p:cNvSpPr>
            <a:spLocks noGrp="1"/>
          </p:cNvSpPr>
          <p:nvPr>
            <p:ph type="body" sz="quarter" idx="13"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
        <p:nvSpPr>
          <p:cNvPr id="4" name="TextBox 3">
            <a:extLst>
              <a:ext uri="{FF2B5EF4-FFF2-40B4-BE49-F238E27FC236}">
                <a16:creationId xmlns:a16="http://schemas.microsoft.com/office/drawing/2014/main" id="{C7739F8B-9841-4FF2-F2CA-5B9DF2AEFD7E}"/>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2023 Wilmington PLC. All rights reserved.</a:t>
            </a:r>
          </a:p>
        </p:txBody>
      </p:sp>
    </p:spTree>
    <p:custDataLst>
      <p:tags r:id="rId1"/>
    </p:custDataLst>
    <p:extLst>
      <p:ext uri="{BB962C8B-B14F-4D97-AF65-F5344CB8AC3E}">
        <p14:creationId xmlns:p14="http://schemas.microsoft.com/office/powerpoint/2010/main" val="19144262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_Content+2 Graphic stacked">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000124" y="1572260"/>
            <a:ext cx="4927731" cy="4269740"/>
          </a:xfrm>
          <a:prstGeom prst="rect">
            <a:avLst/>
          </a:prstGeom>
        </p:spPr>
        <p:txBody>
          <a:bodyPr>
            <a:normAutofit/>
          </a:bodyPr>
          <a:lstStyle>
            <a:lvl1pPr>
              <a:defRPr sz="2800">
                <a:solidFill>
                  <a:srgbClr val="5C5756"/>
                </a:solidFill>
              </a:defRPr>
            </a:lvl1pPr>
            <a:lvl2pPr>
              <a:defRPr sz="2800">
                <a:solidFill>
                  <a:srgbClr val="5C5756"/>
                </a:solidFill>
              </a:defRPr>
            </a:lvl2pPr>
            <a:lvl3pPr>
              <a:defRPr sz="2800">
                <a:solidFill>
                  <a:srgbClr val="5C5756"/>
                </a:solidFill>
              </a:defRPr>
            </a:lvl3pPr>
            <a:lvl4pPr>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p:txBody>
      </p:sp>
      <p:sp>
        <p:nvSpPr>
          <p:cNvPr id="5" name="Picture Placeholder 4">
            <a:extLst>
              <a:ext uri="{FF2B5EF4-FFF2-40B4-BE49-F238E27FC236}">
                <a16:creationId xmlns:a16="http://schemas.microsoft.com/office/drawing/2014/main" id="{8CA415DC-759C-4B7F-95DF-85FDE37ECAE1}"/>
              </a:ext>
            </a:extLst>
          </p:cNvPr>
          <p:cNvSpPr>
            <a:spLocks noGrp="1"/>
          </p:cNvSpPr>
          <p:nvPr>
            <p:ph type="pic" sz="quarter" idx="14"/>
          </p:nvPr>
        </p:nvSpPr>
        <p:spPr>
          <a:xfrm>
            <a:off x="6229349" y="1572869"/>
            <a:ext cx="4967028" cy="2016000"/>
          </a:xfrm>
        </p:spPr>
        <p:txBody>
          <a:bodyPr/>
          <a:lstStyle>
            <a:lvl1pPr marL="0" indent="0">
              <a:buNone/>
              <a:defRPr/>
            </a:lvl1pPr>
          </a:lstStyle>
          <a:p>
            <a:endParaRPr lang="en-US"/>
          </a:p>
        </p:txBody>
      </p:sp>
      <p:sp>
        <p:nvSpPr>
          <p:cNvPr id="2" name="TextBox 1">
            <a:extLst>
              <a:ext uri="{FF2B5EF4-FFF2-40B4-BE49-F238E27FC236}">
                <a16:creationId xmlns:a16="http://schemas.microsoft.com/office/drawing/2014/main" id="{EA624005-9F8B-4B6B-B6AA-9E1453959C1F}"/>
              </a:ext>
            </a:extLst>
          </p:cNvPr>
          <p:cNvSpPr txBox="1"/>
          <p:nvPr userDrawn="1"/>
        </p:nvSpPr>
        <p:spPr>
          <a:xfrm>
            <a:off x="-5445" y="-1179398"/>
            <a:ext cx="12191998" cy="769441"/>
          </a:xfrm>
          <a:prstGeom prst="rect">
            <a:avLst/>
          </a:prstGeom>
          <a:noFill/>
        </p:spPr>
        <p:txBody>
          <a:bodyPr wrap="square" rtlCol="0">
            <a:spAutoFit/>
          </a:bodyPr>
          <a:lstStyle/>
          <a:p>
            <a:pPr marL="0" indent="0" algn="l">
              <a:buFont typeface="Arial" panose="020B0604020202020204" pitchFamily="34" charset="0"/>
              <a:buNone/>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Content + 2 Graphic stacked</a:t>
            </a:r>
          </a:p>
          <a:p>
            <a:pPr marL="342900" indent="-342900" algn="l">
              <a:buFont typeface="Arial" panose="020B0604020202020204" pitchFamily="34" charset="0"/>
              <a:buChar char="•"/>
            </a:pPr>
            <a:r>
              <a:rPr lang="en-GB" sz="2000">
                <a:solidFill>
                  <a:srgbClr val="5C5756"/>
                </a:solidFill>
                <a:latin typeface="+mj-lt"/>
              </a:rPr>
              <a:t>Insert a content related graphic using the placeholder boxes on the right.</a:t>
            </a:r>
          </a:p>
        </p:txBody>
      </p:sp>
      <p:sp>
        <p:nvSpPr>
          <p:cNvPr id="18" name="Title Placeholder 1">
            <a:extLst>
              <a:ext uri="{FF2B5EF4-FFF2-40B4-BE49-F238E27FC236}">
                <a16:creationId xmlns:a16="http://schemas.microsoft.com/office/drawing/2014/main" id="{8263EC35-1AA7-48C8-A084-6BA8D6508F8F}"/>
              </a:ext>
            </a:extLst>
          </p:cNvPr>
          <p:cNvSpPr>
            <a:spLocks noGrp="1"/>
          </p:cNvSpPr>
          <p:nvPr>
            <p:ph type="title"/>
          </p:nvPr>
        </p:nvSpPr>
        <p:spPr>
          <a:xfrm>
            <a:off x="995623" y="323850"/>
            <a:ext cx="10200754" cy="1009650"/>
          </a:xfrm>
          <a:prstGeom prst="rect">
            <a:avLst/>
          </a:prstGeom>
        </p:spPr>
        <p:txBody>
          <a:bodyPr vert="horz" lIns="91440" tIns="45720" rIns="91440" bIns="45720" rtlCol="0" anchor="ctr">
            <a:normAutofit/>
          </a:bodyPr>
          <a:lstStyle>
            <a:lvl1pPr>
              <a:defRPr/>
            </a:lvl1pPr>
          </a:lstStyle>
          <a:p>
            <a:r>
              <a:rPr lang="en-US"/>
              <a:t>Click to edit Master title</a:t>
            </a:r>
            <a:endParaRPr lang="en-GB"/>
          </a:p>
        </p:txBody>
      </p:sp>
      <p:sp>
        <p:nvSpPr>
          <p:cNvPr id="10" name="Picture Placeholder 4">
            <a:extLst>
              <a:ext uri="{FF2B5EF4-FFF2-40B4-BE49-F238E27FC236}">
                <a16:creationId xmlns:a16="http://schemas.microsoft.com/office/drawing/2014/main" id="{DD831BEA-38AC-48C0-8012-D992C39CE165}"/>
              </a:ext>
            </a:extLst>
          </p:cNvPr>
          <p:cNvSpPr>
            <a:spLocks noGrp="1"/>
          </p:cNvSpPr>
          <p:nvPr>
            <p:ph type="pic" sz="quarter" idx="16"/>
          </p:nvPr>
        </p:nvSpPr>
        <p:spPr>
          <a:xfrm>
            <a:off x="6229349" y="3826000"/>
            <a:ext cx="4967028" cy="2016000"/>
          </a:xfrm>
        </p:spPr>
        <p:txBody>
          <a:bodyPr/>
          <a:lstStyle>
            <a:lvl1pPr marL="0" indent="0">
              <a:buNone/>
              <a:defRPr/>
            </a:lvl1pPr>
          </a:lstStyle>
          <a:p>
            <a:endParaRPr lang="en-US"/>
          </a:p>
        </p:txBody>
      </p:sp>
      <p:sp>
        <p:nvSpPr>
          <p:cNvPr id="4" name="Text Placeholder 4">
            <a:extLst>
              <a:ext uri="{FF2B5EF4-FFF2-40B4-BE49-F238E27FC236}">
                <a16:creationId xmlns:a16="http://schemas.microsoft.com/office/drawing/2014/main" id="{6E38BE4B-4DC1-C856-39CB-C7D6897EFDAA}"/>
              </a:ext>
            </a:extLst>
          </p:cNvPr>
          <p:cNvSpPr>
            <a:spLocks noGrp="1"/>
          </p:cNvSpPr>
          <p:nvPr>
            <p:ph type="body" sz="quarter" idx="13"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
        <p:nvSpPr>
          <p:cNvPr id="6" name="TextBox 5">
            <a:extLst>
              <a:ext uri="{FF2B5EF4-FFF2-40B4-BE49-F238E27FC236}">
                <a16:creationId xmlns:a16="http://schemas.microsoft.com/office/drawing/2014/main" id="{4086D326-6538-FC5F-A9C5-76DC54492E77}"/>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2023 Wilmington PLC. All rights reserved.</a:t>
            </a:r>
          </a:p>
        </p:txBody>
      </p:sp>
    </p:spTree>
    <p:custDataLst>
      <p:tags r:id="rId1"/>
    </p:custDataLst>
    <p:extLst>
      <p:ext uri="{BB962C8B-B14F-4D97-AF65-F5344CB8AC3E}">
        <p14:creationId xmlns:p14="http://schemas.microsoft.com/office/powerpoint/2010/main" val="8845109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Content+3Graphic stacke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CA415DC-759C-4B7F-95DF-85FDE37ECAE1}"/>
              </a:ext>
            </a:extLst>
          </p:cNvPr>
          <p:cNvSpPr>
            <a:spLocks noGrp="1"/>
          </p:cNvSpPr>
          <p:nvPr>
            <p:ph type="pic" sz="quarter" idx="14"/>
          </p:nvPr>
        </p:nvSpPr>
        <p:spPr>
          <a:xfrm>
            <a:off x="6229349" y="1564639"/>
            <a:ext cx="4967028" cy="1260000"/>
          </a:xfrm>
        </p:spPr>
        <p:txBody>
          <a:bodyPr/>
          <a:lstStyle>
            <a:lvl1pPr marL="0" indent="0">
              <a:buNone/>
              <a:defRPr/>
            </a:lvl1pPr>
          </a:lstStyle>
          <a:p>
            <a:endParaRPr lang="en-US"/>
          </a:p>
        </p:txBody>
      </p:sp>
      <p:sp>
        <p:nvSpPr>
          <p:cNvPr id="2" name="TextBox 1">
            <a:extLst>
              <a:ext uri="{FF2B5EF4-FFF2-40B4-BE49-F238E27FC236}">
                <a16:creationId xmlns:a16="http://schemas.microsoft.com/office/drawing/2014/main" id="{EA624005-9F8B-4B6B-B6AA-9E1453959C1F}"/>
              </a:ext>
            </a:extLst>
          </p:cNvPr>
          <p:cNvSpPr txBox="1"/>
          <p:nvPr userDrawn="1"/>
        </p:nvSpPr>
        <p:spPr>
          <a:xfrm>
            <a:off x="-5445" y="-1179398"/>
            <a:ext cx="12191998" cy="769441"/>
          </a:xfrm>
          <a:prstGeom prst="rect">
            <a:avLst/>
          </a:prstGeom>
          <a:noFill/>
        </p:spPr>
        <p:txBody>
          <a:bodyPr wrap="square" rtlCol="0">
            <a:spAutoFit/>
          </a:bodyPr>
          <a:lstStyle/>
          <a:p>
            <a:pPr marL="0" indent="0" algn="l">
              <a:buFont typeface="Arial" panose="020B0604020202020204" pitchFamily="34" charset="0"/>
              <a:buNone/>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Content + 3 Graphic stacked</a:t>
            </a:r>
          </a:p>
          <a:p>
            <a:pPr marL="342900" indent="-342900" algn="l">
              <a:buFont typeface="Arial" panose="020B0604020202020204" pitchFamily="34" charset="0"/>
              <a:buChar char="•"/>
            </a:pPr>
            <a:r>
              <a:rPr lang="en-GB" sz="2000">
                <a:solidFill>
                  <a:srgbClr val="5C5756"/>
                </a:solidFill>
                <a:latin typeface="+mj-lt"/>
              </a:rPr>
              <a:t>Insert a content related graphic using the placeholder box on the right.</a:t>
            </a:r>
          </a:p>
        </p:txBody>
      </p:sp>
      <p:sp>
        <p:nvSpPr>
          <p:cNvPr id="18" name="Title Placeholder 1">
            <a:extLst>
              <a:ext uri="{FF2B5EF4-FFF2-40B4-BE49-F238E27FC236}">
                <a16:creationId xmlns:a16="http://schemas.microsoft.com/office/drawing/2014/main" id="{8263EC35-1AA7-48C8-A084-6BA8D6508F8F}"/>
              </a:ext>
            </a:extLst>
          </p:cNvPr>
          <p:cNvSpPr>
            <a:spLocks noGrp="1"/>
          </p:cNvSpPr>
          <p:nvPr>
            <p:ph type="title"/>
          </p:nvPr>
        </p:nvSpPr>
        <p:spPr>
          <a:xfrm>
            <a:off x="995623" y="323850"/>
            <a:ext cx="10200754" cy="1009650"/>
          </a:xfrm>
          <a:prstGeom prst="rect">
            <a:avLst/>
          </a:prstGeom>
        </p:spPr>
        <p:txBody>
          <a:bodyPr vert="horz" lIns="91440" tIns="45720" rIns="91440" bIns="45720" rtlCol="0" anchor="ctr">
            <a:normAutofit/>
          </a:bodyPr>
          <a:lstStyle>
            <a:lvl1pPr>
              <a:defRPr/>
            </a:lvl1pPr>
          </a:lstStyle>
          <a:p>
            <a:r>
              <a:rPr lang="en-US"/>
              <a:t>Click to edit Master title</a:t>
            </a:r>
            <a:endParaRPr lang="en-GB"/>
          </a:p>
        </p:txBody>
      </p:sp>
      <p:sp>
        <p:nvSpPr>
          <p:cNvPr id="9" name="Picture Placeholder 4">
            <a:extLst>
              <a:ext uri="{FF2B5EF4-FFF2-40B4-BE49-F238E27FC236}">
                <a16:creationId xmlns:a16="http://schemas.microsoft.com/office/drawing/2014/main" id="{40DE7405-F003-4732-9D80-867CB7EBA345}"/>
              </a:ext>
            </a:extLst>
          </p:cNvPr>
          <p:cNvSpPr>
            <a:spLocks noGrp="1"/>
          </p:cNvSpPr>
          <p:nvPr>
            <p:ph type="pic" sz="quarter" idx="15"/>
          </p:nvPr>
        </p:nvSpPr>
        <p:spPr>
          <a:xfrm>
            <a:off x="6229349" y="3072269"/>
            <a:ext cx="4967028" cy="1260000"/>
          </a:xfrm>
        </p:spPr>
        <p:txBody>
          <a:bodyPr/>
          <a:lstStyle>
            <a:lvl1pPr marL="0" indent="0">
              <a:buNone/>
              <a:defRPr/>
            </a:lvl1pPr>
          </a:lstStyle>
          <a:p>
            <a:endParaRPr lang="en-US"/>
          </a:p>
        </p:txBody>
      </p:sp>
      <p:sp>
        <p:nvSpPr>
          <p:cNvPr id="10" name="Picture Placeholder 4">
            <a:extLst>
              <a:ext uri="{FF2B5EF4-FFF2-40B4-BE49-F238E27FC236}">
                <a16:creationId xmlns:a16="http://schemas.microsoft.com/office/drawing/2014/main" id="{DD831BEA-38AC-48C0-8012-D992C39CE165}"/>
              </a:ext>
            </a:extLst>
          </p:cNvPr>
          <p:cNvSpPr>
            <a:spLocks noGrp="1"/>
          </p:cNvSpPr>
          <p:nvPr>
            <p:ph type="pic" sz="quarter" idx="16"/>
          </p:nvPr>
        </p:nvSpPr>
        <p:spPr>
          <a:xfrm>
            <a:off x="6229349" y="4579900"/>
            <a:ext cx="4967028" cy="1260000"/>
          </a:xfrm>
        </p:spPr>
        <p:txBody>
          <a:bodyPr/>
          <a:lstStyle>
            <a:lvl1pPr marL="0" indent="0">
              <a:buNone/>
              <a:defRPr/>
            </a:lvl1pPr>
          </a:lstStyle>
          <a:p>
            <a:endParaRPr lang="en-US"/>
          </a:p>
        </p:txBody>
      </p:sp>
      <p:sp>
        <p:nvSpPr>
          <p:cNvPr id="14" name="Content Placeholder 2">
            <a:extLst>
              <a:ext uri="{FF2B5EF4-FFF2-40B4-BE49-F238E27FC236}">
                <a16:creationId xmlns:a16="http://schemas.microsoft.com/office/drawing/2014/main" id="{F69989F3-F3C2-4909-8C44-12863FC61AB9}"/>
              </a:ext>
            </a:extLst>
          </p:cNvPr>
          <p:cNvSpPr>
            <a:spLocks noGrp="1"/>
          </p:cNvSpPr>
          <p:nvPr>
            <p:ph sz="half" idx="1" hasCustomPrompt="1"/>
          </p:nvPr>
        </p:nvSpPr>
        <p:spPr>
          <a:xfrm>
            <a:off x="1000124" y="1572260"/>
            <a:ext cx="4927731" cy="4269740"/>
          </a:xfrm>
          <a:prstGeom prst="rect">
            <a:avLst/>
          </a:prstGeom>
        </p:spPr>
        <p:txBody>
          <a:bodyPr>
            <a:normAutofit/>
          </a:bodyPr>
          <a:lstStyle>
            <a:lvl1pPr>
              <a:defRPr sz="2800">
                <a:solidFill>
                  <a:srgbClr val="5C5756"/>
                </a:solidFill>
              </a:defRPr>
            </a:lvl1pPr>
            <a:lvl2pPr>
              <a:defRPr sz="2800">
                <a:solidFill>
                  <a:srgbClr val="5C5756"/>
                </a:solidFill>
              </a:defRPr>
            </a:lvl2pPr>
            <a:lvl3pPr>
              <a:defRPr sz="2800">
                <a:solidFill>
                  <a:srgbClr val="5C5756"/>
                </a:solidFill>
              </a:defRPr>
            </a:lvl3pPr>
            <a:lvl4pPr>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p:txBody>
      </p:sp>
      <p:sp>
        <p:nvSpPr>
          <p:cNvPr id="3" name="Text Placeholder 4">
            <a:extLst>
              <a:ext uri="{FF2B5EF4-FFF2-40B4-BE49-F238E27FC236}">
                <a16:creationId xmlns:a16="http://schemas.microsoft.com/office/drawing/2014/main" id="{5C507091-9901-09AF-C969-C65478C7FD06}"/>
              </a:ext>
            </a:extLst>
          </p:cNvPr>
          <p:cNvSpPr>
            <a:spLocks noGrp="1"/>
          </p:cNvSpPr>
          <p:nvPr>
            <p:ph type="body" sz="quarter" idx="13"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
        <p:nvSpPr>
          <p:cNvPr id="4" name="TextBox 3">
            <a:extLst>
              <a:ext uri="{FF2B5EF4-FFF2-40B4-BE49-F238E27FC236}">
                <a16:creationId xmlns:a16="http://schemas.microsoft.com/office/drawing/2014/main" id="{FEC9937A-D04B-22F6-4609-F11080E82F20}"/>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2023 Wilmington PLC. All rights reserved.</a:t>
            </a:r>
          </a:p>
        </p:txBody>
      </p:sp>
    </p:spTree>
    <p:custDataLst>
      <p:tags r:id="rId1"/>
    </p:custDataLst>
    <p:extLst>
      <p:ext uri="{BB962C8B-B14F-4D97-AF65-F5344CB8AC3E}">
        <p14:creationId xmlns:p14="http://schemas.microsoft.com/office/powerpoint/2010/main" val="42732457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5289BD-8EC4-4FC0-A2B4-A16103071B5D}"/>
              </a:ext>
            </a:extLst>
          </p:cNvPr>
          <p:cNvSpPr txBox="1"/>
          <p:nvPr userDrawn="1"/>
        </p:nvSpPr>
        <p:spPr>
          <a:xfrm>
            <a:off x="-5445" y="-1179398"/>
            <a:ext cx="12191998" cy="1077218"/>
          </a:xfrm>
          <a:prstGeom prst="rect">
            <a:avLst/>
          </a:prstGeom>
          <a:noFill/>
        </p:spPr>
        <p:txBody>
          <a:bodyPr wrap="square" rtlCol="0">
            <a:spAutoFit/>
          </a:bodyPr>
          <a:lstStyle/>
          <a:p>
            <a:pPr marL="0" indent="0" algn="l">
              <a:buFont typeface="Arial" panose="020B0604020202020204" pitchFamily="34" charset="0"/>
              <a:buNone/>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Title only</a:t>
            </a:r>
          </a:p>
          <a:p>
            <a:pPr marL="342900" indent="-342900" algn="l">
              <a:buFont typeface="Arial" panose="020B0604020202020204" pitchFamily="34" charset="0"/>
              <a:buChar char="•"/>
            </a:pPr>
            <a:r>
              <a:rPr lang="en-GB" sz="2000">
                <a:solidFill>
                  <a:srgbClr val="5C5756"/>
                </a:solidFill>
                <a:latin typeface="+mj-lt"/>
              </a:rPr>
              <a:t>Use this slide if you want to insert a large image/graphic. </a:t>
            </a:r>
          </a:p>
          <a:p>
            <a:pPr marL="342900" indent="-342900" algn="l">
              <a:buFont typeface="Arial" panose="020B0604020202020204" pitchFamily="34" charset="0"/>
              <a:buChar char="•"/>
            </a:pPr>
            <a:r>
              <a:rPr lang="en-GB" sz="2000">
                <a:solidFill>
                  <a:srgbClr val="5C5756"/>
                </a:solidFill>
                <a:latin typeface="+mj-lt"/>
              </a:rPr>
              <a:t>Please make sure the image doesn’t cover any of the existing elements in this slide.</a:t>
            </a:r>
            <a:endParaRPr lang="en-GB" sz="2000" b="1">
              <a:solidFill>
                <a:srgbClr val="5C5756"/>
              </a:solidFill>
              <a:latin typeface="+mj-lt"/>
            </a:endParaRPr>
          </a:p>
        </p:txBody>
      </p:sp>
      <p:sp>
        <p:nvSpPr>
          <p:cNvPr id="7" name="Title Placeholder 1">
            <a:extLst>
              <a:ext uri="{FF2B5EF4-FFF2-40B4-BE49-F238E27FC236}">
                <a16:creationId xmlns:a16="http://schemas.microsoft.com/office/drawing/2014/main" id="{319FCD89-EA97-4019-ABB2-D08C0FF2024B}"/>
              </a:ext>
            </a:extLst>
          </p:cNvPr>
          <p:cNvSpPr>
            <a:spLocks noGrp="1"/>
          </p:cNvSpPr>
          <p:nvPr>
            <p:ph type="title"/>
          </p:nvPr>
        </p:nvSpPr>
        <p:spPr>
          <a:xfrm>
            <a:off x="995623" y="323850"/>
            <a:ext cx="10200754" cy="1009650"/>
          </a:xfrm>
          <a:prstGeom prst="rect">
            <a:avLst/>
          </a:prstGeom>
        </p:spPr>
        <p:txBody>
          <a:bodyPr vert="horz" lIns="91440" tIns="45720" rIns="91440" bIns="45720" rtlCol="0" anchor="ctr">
            <a:normAutofit/>
          </a:bodyPr>
          <a:lstStyle>
            <a:lvl1pPr>
              <a:defRPr/>
            </a:lvl1pPr>
          </a:lstStyle>
          <a:p>
            <a:r>
              <a:rPr lang="en-US"/>
              <a:t>Click to edit Master title</a:t>
            </a:r>
            <a:endParaRPr lang="en-GB"/>
          </a:p>
        </p:txBody>
      </p:sp>
      <p:sp>
        <p:nvSpPr>
          <p:cNvPr id="2" name="Text Placeholder 4">
            <a:extLst>
              <a:ext uri="{FF2B5EF4-FFF2-40B4-BE49-F238E27FC236}">
                <a16:creationId xmlns:a16="http://schemas.microsoft.com/office/drawing/2014/main" id="{6F9B1763-236B-7B77-E3F9-8ADE218BCD25}"/>
              </a:ext>
            </a:extLst>
          </p:cNvPr>
          <p:cNvSpPr>
            <a:spLocks noGrp="1"/>
          </p:cNvSpPr>
          <p:nvPr>
            <p:ph type="body" sz="quarter" idx="13"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
        <p:nvSpPr>
          <p:cNvPr id="4" name="TextBox 3">
            <a:extLst>
              <a:ext uri="{FF2B5EF4-FFF2-40B4-BE49-F238E27FC236}">
                <a16:creationId xmlns:a16="http://schemas.microsoft.com/office/drawing/2014/main" id="{25BD448C-F6CC-9C48-3AFB-C57B872B9237}"/>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2023 Wilmington PLC. All rights reserved.</a:t>
            </a:r>
          </a:p>
        </p:txBody>
      </p:sp>
    </p:spTree>
    <p:custDataLst>
      <p:tags r:id="rId1"/>
    </p:custDataLst>
    <p:extLst>
      <p:ext uri="{BB962C8B-B14F-4D97-AF65-F5344CB8AC3E}">
        <p14:creationId xmlns:p14="http://schemas.microsoft.com/office/powerpoint/2010/main" val="24867655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_Blank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172C88-25D9-41AE-B86E-1B5FA5D5681D}"/>
              </a:ext>
            </a:extLst>
          </p:cNvPr>
          <p:cNvSpPr txBox="1"/>
          <p:nvPr userDrawn="1"/>
        </p:nvSpPr>
        <p:spPr>
          <a:xfrm>
            <a:off x="-5445" y="-1179398"/>
            <a:ext cx="12191998" cy="1077218"/>
          </a:xfrm>
          <a:prstGeom prst="rect">
            <a:avLst/>
          </a:prstGeom>
          <a:noFill/>
        </p:spPr>
        <p:txBody>
          <a:bodyPr wrap="square" rtlCol="0">
            <a:spAutoFit/>
          </a:bodyPr>
          <a:lstStyle/>
          <a:p>
            <a:pPr marL="0" indent="0" algn="l">
              <a:buFont typeface="Arial" panose="020B0604020202020204" pitchFamily="34" charset="0"/>
              <a:buNone/>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Blank Slide</a:t>
            </a:r>
          </a:p>
          <a:p>
            <a:pPr marL="342900" indent="-342900" algn="l">
              <a:buFont typeface="Arial" panose="020B0604020202020204" pitchFamily="34" charset="0"/>
              <a:buChar char="•"/>
            </a:pPr>
            <a:r>
              <a:rPr lang="en-GB" sz="2000">
                <a:solidFill>
                  <a:srgbClr val="5C5756"/>
                </a:solidFill>
                <a:latin typeface="+mj-lt"/>
              </a:rPr>
              <a:t>Use this slide if you want to insert a large image/graphic. </a:t>
            </a:r>
          </a:p>
          <a:p>
            <a:pPr marL="342900" indent="-342900" algn="l">
              <a:buFont typeface="Arial" panose="020B0604020202020204" pitchFamily="34" charset="0"/>
              <a:buChar char="•"/>
            </a:pPr>
            <a:r>
              <a:rPr lang="en-GB" sz="2000">
                <a:solidFill>
                  <a:srgbClr val="5C5756"/>
                </a:solidFill>
                <a:latin typeface="+mj-lt"/>
              </a:rPr>
              <a:t>Please make sure the image doesn’t cover any of the existing elements in this slide.</a:t>
            </a:r>
            <a:endParaRPr lang="en-GB" sz="2000" b="1">
              <a:solidFill>
                <a:srgbClr val="5C5756"/>
              </a:solidFill>
              <a:latin typeface="+mj-lt"/>
            </a:endParaRPr>
          </a:p>
        </p:txBody>
      </p:sp>
      <p:sp>
        <p:nvSpPr>
          <p:cNvPr id="3" name="Text Placeholder 4">
            <a:extLst>
              <a:ext uri="{FF2B5EF4-FFF2-40B4-BE49-F238E27FC236}">
                <a16:creationId xmlns:a16="http://schemas.microsoft.com/office/drawing/2014/main" id="{58E3372B-64D2-F845-CA95-9158540A3F6B}"/>
              </a:ext>
            </a:extLst>
          </p:cNvPr>
          <p:cNvSpPr>
            <a:spLocks noGrp="1"/>
          </p:cNvSpPr>
          <p:nvPr>
            <p:ph type="body" sz="quarter" idx="13"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
        <p:nvSpPr>
          <p:cNvPr id="4" name="TextBox 3">
            <a:extLst>
              <a:ext uri="{FF2B5EF4-FFF2-40B4-BE49-F238E27FC236}">
                <a16:creationId xmlns:a16="http://schemas.microsoft.com/office/drawing/2014/main" id="{30786D0F-FFB7-D2BA-7A1C-A8625F2F14F8}"/>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2023 Wilmington PLC. All rights reserved.</a:t>
            </a:r>
          </a:p>
        </p:txBody>
      </p:sp>
    </p:spTree>
    <p:custDataLst>
      <p:tags r:id="rId1"/>
    </p:custDataLst>
    <p:extLst>
      <p:ext uri="{BB962C8B-B14F-4D97-AF65-F5344CB8AC3E}">
        <p14:creationId xmlns:p14="http://schemas.microsoft.com/office/powerpoint/2010/main" val="8328733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4_Section slide_No Pictu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97DB4A-C66C-B1F8-A45E-9AA58CB93A51}"/>
              </a:ext>
            </a:extLst>
          </p:cNvPr>
          <p:cNvPicPr>
            <a:picLocks noChangeAspect="1"/>
          </p:cNvPicPr>
          <p:nvPr userDrawn="1"/>
        </p:nvPicPr>
        <p:blipFill>
          <a:blip r:embed="rId2">
            <a:extLst>
              <a:ext uri="{28A0092B-C50C-407E-A947-70E740481C1C}">
                <a14:useLocalDpi xmlns:a14="http://schemas.microsoft.com/office/drawing/2010/main" val="0"/>
              </a:ext>
            </a:extLst>
          </a:blip>
          <a:srcRect l="48" r="48"/>
          <a:stretch/>
        </p:blipFill>
        <p:spPr>
          <a:xfrm>
            <a:off x="-7985" y="0"/>
            <a:ext cx="12207969" cy="6864531"/>
          </a:xfrm>
          <a:prstGeom prst="rect">
            <a:avLst/>
          </a:prstGeom>
        </p:spPr>
      </p:pic>
      <p:sp>
        <p:nvSpPr>
          <p:cNvPr id="5" name="TextBox 4">
            <a:extLst>
              <a:ext uri="{FF2B5EF4-FFF2-40B4-BE49-F238E27FC236}">
                <a16:creationId xmlns:a16="http://schemas.microsoft.com/office/drawing/2014/main" id="{64E0D7AD-B09D-4F9E-6FD2-A532A03FA9C7}"/>
              </a:ext>
            </a:extLst>
          </p:cNvPr>
          <p:cNvSpPr txBox="1"/>
          <p:nvPr userDrawn="1"/>
        </p:nvSpPr>
        <p:spPr>
          <a:xfrm>
            <a:off x="-5446" y="-772161"/>
            <a:ext cx="121919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Section Slide</a:t>
            </a:r>
          </a:p>
        </p:txBody>
      </p:sp>
      <p:sp>
        <p:nvSpPr>
          <p:cNvPr id="6" name="TextBox 5">
            <a:extLst>
              <a:ext uri="{FF2B5EF4-FFF2-40B4-BE49-F238E27FC236}">
                <a16:creationId xmlns:a16="http://schemas.microsoft.com/office/drawing/2014/main" id="{ACA424C4-9273-4E44-07B8-0491CBF2EC3A}"/>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solidFill>
                <a:effectLst/>
                <a:uLnTx/>
                <a:uFillTx/>
              </a:rPr>
              <a:t>© 2024 Wilmington PLC. All rights reserved.</a:t>
            </a:r>
          </a:p>
        </p:txBody>
      </p:sp>
      <p:pic>
        <p:nvPicPr>
          <p:cNvPr id="7" name="Picture 6">
            <a:extLst>
              <a:ext uri="{FF2B5EF4-FFF2-40B4-BE49-F238E27FC236}">
                <a16:creationId xmlns:a16="http://schemas.microsoft.com/office/drawing/2014/main" id="{90A3D4A9-80E4-DDCC-9A8C-C06ACA5AF19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956544" y="5939378"/>
            <a:ext cx="2158375" cy="614657"/>
          </a:xfrm>
          <a:prstGeom prst="rect">
            <a:avLst/>
          </a:prstGeom>
        </p:spPr>
      </p:pic>
      <p:sp>
        <p:nvSpPr>
          <p:cNvPr id="8" name="Text Placeholder 12">
            <a:extLst>
              <a:ext uri="{FF2B5EF4-FFF2-40B4-BE49-F238E27FC236}">
                <a16:creationId xmlns:a16="http://schemas.microsoft.com/office/drawing/2014/main" id="{F130DADF-AFEA-E6B9-09C0-36FAE21CAA59}"/>
              </a:ext>
            </a:extLst>
          </p:cNvPr>
          <p:cNvSpPr>
            <a:spLocks noGrp="1"/>
          </p:cNvSpPr>
          <p:nvPr>
            <p:ph type="body" sz="quarter" idx="11" hasCustomPrompt="1"/>
          </p:nvPr>
        </p:nvSpPr>
        <p:spPr>
          <a:xfrm>
            <a:off x="717875" y="4558253"/>
            <a:ext cx="4749069" cy="1381125"/>
          </a:xfrm>
          <a:prstGeom prst="rect">
            <a:avLst/>
          </a:prstGeom>
        </p:spPr>
        <p:txBody>
          <a:bodyPr/>
          <a:lstStyle>
            <a:lvl1pPr marL="0" indent="0">
              <a:lnSpc>
                <a:spcPct val="100000"/>
              </a:lnSpc>
              <a:spcBef>
                <a:spcPts val="0"/>
              </a:spcBef>
              <a:spcAft>
                <a:spcPts val="600"/>
              </a:spcAft>
              <a:buNone/>
              <a:defRPr sz="3600" b="0" i="0">
                <a:solidFill>
                  <a:schemeClr val="bg1"/>
                </a:solidFill>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Click to edit Title</a:t>
            </a:r>
            <a:endParaRPr lang="en-GB"/>
          </a:p>
        </p:txBody>
      </p:sp>
    </p:spTree>
    <p:extLst>
      <p:ext uri="{BB962C8B-B14F-4D97-AF65-F5344CB8AC3E}">
        <p14:creationId xmlns:p14="http://schemas.microsoft.com/office/powerpoint/2010/main" val="26922146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Page Option 1 Template">
    <p:spTree>
      <p:nvGrpSpPr>
        <p:cNvPr id="1" name=""/>
        <p:cNvGrpSpPr/>
        <p:nvPr/>
      </p:nvGrpSpPr>
      <p:grpSpPr>
        <a:xfrm>
          <a:off x="0" y="0"/>
          <a:ext cx="0" cy="0"/>
          <a:chOff x="0" y="0"/>
          <a:chExt cx="0" cy="0"/>
        </a:xfrm>
      </p:grpSpPr>
      <p:pic>
        <p:nvPicPr>
          <p:cNvPr id="6" name="Picture Placeholder 2">
            <a:extLst>
              <a:ext uri="{FF2B5EF4-FFF2-40B4-BE49-F238E27FC236}">
                <a16:creationId xmlns:a16="http://schemas.microsoft.com/office/drawing/2014/main" id="{E2FAA6BB-A875-4463-A419-DF1AF1617654}"/>
              </a:ext>
            </a:extLst>
          </p:cNvPr>
          <p:cNvPicPr>
            <a:picLocks noChangeAspect="1"/>
          </p:cNvPicPr>
          <p:nvPr userDrawn="1"/>
        </p:nvPicPr>
        <p:blipFill>
          <a:blip r:embed="rId3">
            <a:extLst>
              <a:ext uri="{28A0092B-C50C-407E-A947-70E740481C1C}">
                <a14:useLocalDpi xmlns:a14="http://schemas.microsoft.com/office/drawing/2010/main" val="0"/>
              </a:ext>
            </a:extLst>
          </a:blip>
          <a:srcRect t="29832" b="29832"/>
          <a:stretch>
            <a:fillRect/>
          </a:stretch>
        </p:blipFill>
        <p:spPr>
          <a:xfrm>
            <a:off x="723600" y="1008000"/>
            <a:ext cx="11468400" cy="2603238"/>
          </a:xfrm>
          <a:prstGeom prst="rect">
            <a:avLst/>
          </a:prstGeom>
        </p:spPr>
      </p:pic>
      <p:sp>
        <p:nvSpPr>
          <p:cNvPr id="5" name="Text Placeholder 4">
            <a:extLst>
              <a:ext uri="{FF2B5EF4-FFF2-40B4-BE49-F238E27FC236}">
                <a16:creationId xmlns:a16="http://schemas.microsoft.com/office/drawing/2014/main" id="{5298A85F-6783-4059-AA01-07C80EE6F997}"/>
              </a:ext>
            </a:extLst>
          </p:cNvPr>
          <p:cNvSpPr>
            <a:spLocks noGrp="1"/>
          </p:cNvSpPr>
          <p:nvPr>
            <p:ph type="body" sz="quarter" idx="11"/>
          </p:nvPr>
        </p:nvSpPr>
        <p:spPr>
          <a:xfrm>
            <a:off x="1080000" y="3924000"/>
            <a:ext cx="10464635" cy="2089150"/>
          </a:xfrm>
        </p:spPr>
        <p:txBody>
          <a:bodyPr lIns="0" tIns="0" rIns="0" bIns="0">
            <a:normAutofit/>
          </a:bodyPr>
          <a:lstStyle>
            <a:lvl1pPr marL="0" indent="0">
              <a:lnSpc>
                <a:spcPts val="1800"/>
              </a:lnSpc>
              <a:spcBef>
                <a:spcPts val="0"/>
              </a:spcBef>
              <a:spcAft>
                <a:spcPts val="2000"/>
              </a:spcAft>
              <a:buFontTx/>
              <a:buNone/>
              <a:defRPr sz="1600" b="1" cap="all" baseline="0">
                <a:solidFill>
                  <a:schemeClr val="accent1"/>
                </a:solidFill>
              </a:defRPr>
            </a:lvl1pPr>
            <a:lvl2pPr>
              <a:defRPr sz="1200"/>
            </a:lvl2pPr>
            <a:lvl3pPr>
              <a:defRPr sz="1200"/>
            </a:lvl3pPr>
            <a:lvl4pPr>
              <a:defRPr sz="1200"/>
            </a:lvl4pPr>
            <a:lvl5pPr>
              <a:defRPr sz="1200"/>
            </a:lvl5pPr>
          </a:lstStyle>
          <a:p>
            <a:pPr lvl="0"/>
            <a:r>
              <a:rPr lang="en-US"/>
              <a:t>Click to edit Master text styles</a:t>
            </a:r>
          </a:p>
        </p:txBody>
      </p:sp>
      <p:sp>
        <p:nvSpPr>
          <p:cNvPr id="10" name="Slide Number Placeholder 5">
            <a:extLst>
              <a:ext uri="{FF2B5EF4-FFF2-40B4-BE49-F238E27FC236}">
                <a16:creationId xmlns:a16="http://schemas.microsoft.com/office/drawing/2014/main" id="{BBA452CA-8DCD-4BD6-8412-6B3E039FCF19}"/>
              </a:ext>
            </a:extLst>
          </p:cNvPr>
          <p:cNvSpPr>
            <a:spLocks noGrp="1"/>
          </p:cNvSpPr>
          <p:nvPr>
            <p:ph type="sldNum" sz="quarter" idx="13"/>
          </p:nvPr>
        </p:nvSpPr>
        <p:spPr>
          <a:xfrm>
            <a:off x="232453" y="6356355"/>
            <a:ext cx="2743200" cy="365125"/>
          </a:xfrm>
        </p:spPr>
        <p:txBody>
          <a:bodyPr/>
          <a:lstStyle/>
          <a:p>
            <a:fld id="{08A1CA0E-6D41-470D-8021-35D4EE06D298}" type="slidenum">
              <a:rPr lang="en-GB" smtClean="0"/>
              <a:t>‹#›</a:t>
            </a:fld>
            <a:endParaRPr lang="en-GB"/>
          </a:p>
        </p:txBody>
      </p:sp>
      <p:sp>
        <p:nvSpPr>
          <p:cNvPr id="7" name="Title 1">
            <a:extLst>
              <a:ext uri="{FF2B5EF4-FFF2-40B4-BE49-F238E27FC236}">
                <a16:creationId xmlns:a16="http://schemas.microsoft.com/office/drawing/2014/main" id="{7FECBDAC-2084-4634-B6B8-02BCA4A044F1}"/>
              </a:ext>
            </a:extLst>
          </p:cNvPr>
          <p:cNvSpPr>
            <a:spLocks noGrp="1"/>
          </p:cNvSpPr>
          <p:nvPr>
            <p:ph type="title" hasCustomPrompt="1"/>
          </p:nvPr>
        </p:nvSpPr>
        <p:spPr>
          <a:xfrm>
            <a:off x="1080000" y="2527201"/>
            <a:ext cx="10464635" cy="1232827"/>
          </a:xfrm>
        </p:spPr>
        <p:txBody>
          <a:bodyPr lIns="0" tIns="0" rIns="0" bIns="0" anchor="b">
            <a:normAutofit/>
          </a:bodyPr>
          <a:lstStyle>
            <a:lvl1pPr>
              <a:defRPr sz="4400" b="0" baseline="0">
                <a:solidFill>
                  <a:schemeClr val="tx1"/>
                </a:solidFill>
              </a:defRPr>
            </a:lvl1pPr>
          </a:lstStyle>
          <a:p>
            <a:r>
              <a:rPr lang="en-US"/>
              <a:t>Add your section heading here.</a:t>
            </a:r>
            <a:endParaRPr lang="en-GB"/>
          </a:p>
        </p:txBody>
      </p:sp>
    </p:spTree>
    <p:custDataLst>
      <p:tags r:id="rId1"/>
    </p:custDataLst>
    <p:extLst>
      <p:ext uri="{BB962C8B-B14F-4D97-AF65-F5344CB8AC3E}">
        <p14:creationId xmlns:p14="http://schemas.microsoft.com/office/powerpoint/2010/main" val="2272461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Page Option 2 Template">
    <p:spTree>
      <p:nvGrpSpPr>
        <p:cNvPr id="1" name=""/>
        <p:cNvGrpSpPr/>
        <p:nvPr/>
      </p:nvGrpSpPr>
      <p:grpSpPr>
        <a:xfrm>
          <a:off x="0" y="0"/>
          <a:ext cx="0" cy="0"/>
          <a:chOff x="0" y="0"/>
          <a:chExt cx="0" cy="0"/>
        </a:xfrm>
      </p:grpSpPr>
      <p:pic>
        <p:nvPicPr>
          <p:cNvPr id="6" name="Picture Placeholder 8" descr="A close up of a mans face&#10;&#10;Description automatically generated">
            <a:extLst>
              <a:ext uri="{FF2B5EF4-FFF2-40B4-BE49-F238E27FC236}">
                <a16:creationId xmlns:a16="http://schemas.microsoft.com/office/drawing/2014/main" id="{2B626B85-03C3-41F9-9993-48036A01B01F}"/>
              </a:ext>
            </a:extLst>
          </p:cNvPr>
          <p:cNvPicPr>
            <a:picLocks noChangeAspect="1"/>
          </p:cNvPicPr>
          <p:nvPr userDrawn="1"/>
        </p:nvPicPr>
        <p:blipFill>
          <a:blip r:embed="rId3">
            <a:extLst>
              <a:ext uri="{28A0092B-C50C-407E-A947-70E740481C1C}">
                <a14:useLocalDpi xmlns:a14="http://schemas.microsoft.com/office/drawing/2010/main" val="0"/>
              </a:ext>
            </a:extLst>
          </a:blip>
          <a:srcRect t="24889" b="24889"/>
          <a:stretch>
            <a:fillRect/>
          </a:stretch>
        </p:blipFill>
        <p:spPr>
          <a:xfrm>
            <a:off x="723600" y="0"/>
            <a:ext cx="11468400" cy="3600000"/>
          </a:xfrm>
          <a:prstGeom prst="rect">
            <a:avLst/>
          </a:prstGeom>
        </p:spPr>
      </p:pic>
      <p:sp>
        <p:nvSpPr>
          <p:cNvPr id="5" name="Text Placeholder 4">
            <a:extLst>
              <a:ext uri="{FF2B5EF4-FFF2-40B4-BE49-F238E27FC236}">
                <a16:creationId xmlns:a16="http://schemas.microsoft.com/office/drawing/2014/main" id="{5298A85F-6783-4059-AA01-07C80EE6F997}"/>
              </a:ext>
            </a:extLst>
          </p:cNvPr>
          <p:cNvSpPr>
            <a:spLocks noGrp="1"/>
          </p:cNvSpPr>
          <p:nvPr>
            <p:ph type="body" sz="quarter" idx="11"/>
          </p:nvPr>
        </p:nvSpPr>
        <p:spPr>
          <a:xfrm>
            <a:off x="1344000" y="3924000"/>
            <a:ext cx="10464635" cy="2089150"/>
          </a:xfrm>
        </p:spPr>
        <p:txBody>
          <a:bodyPr lIns="0" tIns="0" rIns="0" bIns="0">
            <a:normAutofit/>
          </a:bodyPr>
          <a:lstStyle>
            <a:lvl1pPr marL="0" indent="0">
              <a:lnSpc>
                <a:spcPts val="1800"/>
              </a:lnSpc>
              <a:spcBef>
                <a:spcPts val="0"/>
              </a:spcBef>
              <a:spcAft>
                <a:spcPts val="2000"/>
              </a:spcAft>
              <a:buFontTx/>
              <a:buNone/>
              <a:defRPr sz="1600" b="1" cap="all" baseline="0">
                <a:solidFill>
                  <a:schemeClr val="accent1"/>
                </a:solidFill>
              </a:defRPr>
            </a:lvl1pPr>
            <a:lvl2pPr>
              <a:defRPr sz="1200"/>
            </a:lvl2pPr>
            <a:lvl3pPr>
              <a:defRPr sz="1200"/>
            </a:lvl3pPr>
            <a:lvl4pPr>
              <a:defRPr sz="1200"/>
            </a:lvl4pPr>
            <a:lvl5pPr>
              <a:defRPr sz="1200"/>
            </a:lvl5pPr>
          </a:lstStyle>
          <a:p>
            <a:pPr lvl="0"/>
            <a:r>
              <a:rPr lang="en-US"/>
              <a:t>Click to edit Master text styles</a:t>
            </a:r>
          </a:p>
        </p:txBody>
      </p:sp>
      <p:sp>
        <p:nvSpPr>
          <p:cNvPr id="10" name="Slide Number Placeholder 5">
            <a:extLst>
              <a:ext uri="{FF2B5EF4-FFF2-40B4-BE49-F238E27FC236}">
                <a16:creationId xmlns:a16="http://schemas.microsoft.com/office/drawing/2014/main" id="{BBA452CA-8DCD-4BD6-8412-6B3E039FCF19}"/>
              </a:ext>
            </a:extLst>
          </p:cNvPr>
          <p:cNvSpPr>
            <a:spLocks noGrp="1"/>
          </p:cNvSpPr>
          <p:nvPr>
            <p:ph type="sldNum" sz="quarter" idx="13"/>
          </p:nvPr>
        </p:nvSpPr>
        <p:spPr>
          <a:xfrm>
            <a:off x="232453" y="6356355"/>
            <a:ext cx="2743200" cy="365125"/>
          </a:xfrm>
        </p:spPr>
        <p:txBody>
          <a:bodyPr/>
          <a:lstStyle/>
          <a:p>
            <a:fld id="{08A1CA0E-6D41-470D-8021-35D4EE06D298}" type="slidenum">
              <a:rPr lang="en-GB" smtClean="0"/>
              <a:t>‹#›</a:t>
            </a:fld>
            <a:endParaRPr lang="en-GB"/>
          </a:p>
        </p:txBody>
      </p:sp>
      <p:sp>
        <p:nvSpPr>
          <p:cNvPr id="7" name="Title 1">
            <a:extLst>
              <a:ext uri="{FF2B5EF4-FFF2-40B4-BE49-F238E27FC236}">
                <a16:creationId xmlns:a16="http://schemas.microsoft.com/office/drawing/2014/main" id="{7FECBDAC-2084-4634-B6B8-02BCA4A044F1}"/>
              </a:ext>
            </a:extLst>
          </p:cNvPr>
          <p:cNvSpPr>
            <a:spLocks noGrp="1"/>
          </p:cNvSpPr>
          <p:nvPr>
            <p:ph type="title" hasCustomPrompt="1"/>
          </p:nvPr>
        </p:nvSpPr>
        <p:spPr>
          <a:xfrm>
            <a:off x="1344000" y="2527201"/>
            <a:ext cx="10464635" cy="1232827"/>
          </a:xfrm>
        </p:spPr>
        <p:txBody>
          <a:bodyPr lIns="0" tIns="0" rIns="0" bIns="0" anchor="b">
            <a:normAutofit/>
          </a:bodyPr>
          <a:lstStyle>
            <a:lvl1pPr>
              <a:defRPr sz="4400" b="0" baseline="0">
                <a:solidFill>
                  <a:schemeClr val="tx1"/>
                </a:solidFill>
              </a:defRPr>
            </a:lvl1pPr>
          </a:lstStyle>
          <a:p>
            <a:r>
              <a:rPr lang="en-US"/>
              <a:t>Add your section heading here.</a:t>
            </a:r>
            <a:endParaRPr lang="en-GB"/>
          </a:p>
        </p:txBody>
      </p:sp>
    </p:spTree>
    <p:custDataLst>
      <p:tags r:id="rId1"/>
    </p:custDataLst>
    <p:extLst>
      <p:ext uri="{BB962C8B-B14F-4D97-AF65-F5344CB8AC3E}">
        <p14:creationId xmlns:p14="http://schemas.microsoft.com/office/powerpoint/2010/main" val="2770450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Speaker slide 2">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F18E1B-D0E3-E736-B8A1-D85E78B6FFE1}"/>
              </a:ext>
            </a:extLst>
          </p:cNvPr>
          <p:cNvSpPr>
            <a:spLocks noGrp="1"/>
          </p:cNvSpPr>
          <p:nvPr>
            <p:ph type="body" sz="quarter" idx="13"/>
          </p:nvPr>
        </p:nvSpPr>
        <p:spPr>
          <a:xfrm>
            <a:off x="990600" y="6203156"/>
            <a:ext cx="6562845" cy="539750"/>
          </a:xfrm>
          <a:prstGeom prst="rect">
            <a:avLst/>
          </a:prstGeom>
        </p:spPr>
        <p:txBody>
          <a:bodyPr/>
          <a:lstStyle>
            <a:lvl1pPr marL="0" indent="0">
              <a:buNone/>
              <a:defRPr sz="1400">
                <a:solidFill>
                  <a:schemeClr val="accent2"/>
                </a:solidFill>
              </a:defRPr>
            </a:lvl1pPr>
          </a:lstStyle>
          <a:p>
            <a:endParaRPr lang="en-GB"/>
          </a:p>
        </p:txBody>
      </p:sp>
      <p:sp>
        <p:nvSpPr>
          <p:cNvPr id="4" name="Rectangle 3">
            <a:extLst>
              <a:ext uri="{FF2B5EF4-FFF2-40B4-BE49-F238E27FC236}">
                <a16:creationId xmlns:a16="http://schemas.microsoft.com/office/drawing/2014/main" id="{6AED6F06-1ACB-73B3-387E-B9E09E916B85}"/>
              </a:ext>
            </a:extLst>
          </p:cNvPr>
          <p:cNvSpPr/>
          <p:nvPr userDrawn="1"/>
        </p:nvSpPr>
        <p:spPr>
          <a:xfrm>
            <a:off x="10500688" y="2399779"/>
            <a:ext cx="1391378" cy="3270096"/>
          </a:xfrm>
          <a:prstGeom prst="rect">
            <a:avLst/>
          </a:prstGeom>
          <a:solidFill>
            <a:srgbClr val="F0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5D2FBB13-0782-F43C-D400-03FC44547D1B}"/>
              </a:ext>
            </a:extLst>
          </p:cNvPr>
          <p:cNvSpPr/>
          <p:nvPr userDrawn="1"/>
        </p:nvSpPr>
        <p:spPr>
          <a:xfrm>
            <a:off x="9041872" y="2399779"/>
            <a:ext cx="1391378" cy="3270096"/>
          </a:xfrm>
          <a:prstGeom prst="rect">
            <a:avLst/>
          </a:prstGeom>
          <a:solidFill>
            <a:srgbClr val="F0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83B82F7D-AD9C-9C73-7726-17BB18A99C53}"/>
              </a:ext>
            </a:extLst>
          </p:cNvPr>
          <p:cNvSpPr/>
          <p:nvPr userDrawn="1"/>
        </p:nvSpPr>
        <p:spPr>
          <a:xfrm>
            <a:off x="7583053" y="2399779"/>
            <a:ext cx="1391378" cy="3270096"/>
          </a:xfrm>
          <a:prstGeom prst="rect">
            <a:avLst/>
          </a:prstGeom>
          <a:solidFill>
            <a:srgbClr val="F0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5EC5C57-B1F0-D154-9084-CD88903BC44E}"/>
              </a:ext>
            </a:extLst>
          </p:cNvPr>
          <p:cNvSpPr/>
          <p:nvPr userDrawn="1"/>
        </p:nvSpPr>
        <p:spPr>
          <a:xfrm>
            <a:off x="6124234" y="2399779"/>
            <a:ext cx="1391378" cy="3270096"/>
          </a:xfrm>
          <a:prstGeom prst="rect">
            <a:avLst/>
          </a:prstGeom>
          <a:solidFill>
            <a:srgbClr val="F0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AD7FA992-64B7-C2C0-E777-0BC43C8F2F21}"/>
              </a:ext>
            </a:extLst>
          </p:cNvPr>
          <p:cNvSpPr/>
          <p:nvPr userDrawn="1"/>
        </p:nvSpPr>
        <p:spPr>
          <a:xfrm>
            <a:off x="4665415" y="2399779"/>
            <a:ext cx="1391378" cy="3270096"/>
          </a:xfrm>
          <a:prstGeom prst="rect">
            <a:avLst/>
          </a:prstGeom>
          <a:solidFill>
            <a:srgbClr val="F0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D7C2B673-F5AD-E0DD-E182-1294DC325A16}"/>
              </a:ext>
            </a:extLst>
          </p:cNvPr>
          <p:cNvSpPr/>
          <p:nvPr userDrawn="1"/>
        </p:nvSpPr>
        <p:spPr>
          <a:xfrm>
            <a:off x="3206596" y="2399779"/>
            <a:ext cx="1391378" cy="3270096"/>
          </a:xfrm>
          <a:prstGeom prst="rect">
            <a:avLst/>
          </a:prstGeom>
          <a:solidFill>
            <a:srgbClr val="F0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9FD9ECE-2890-503E-335B-CB15EDA01E18}"/>
              </a:ext>
            </a:extLst>
          </p:cNvPr>
          <p:cNvSpPr/>
          <p:nvPr userDrawn="1"/>
        </p:nvSpPr>
        <p:spPr>
          <a:xfrm>
            <a:off x="1747777" y="2399779"/>
            <a:ext cx="1391378" cy="3270096"/>
          </a:xfrm>
          <a:prstGeom prst="rect">
            <a:avLst/>
          </a:prstGeom>
          <a:solidFill>
            <a:srgbClr val="F0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468CF7B3-BD2E-7527-1761-89D1E8D909BB}"/>
              </a:ext>
            </a:extLst>
          </p:cNvPr>
          <p:cNvSpPr/>
          <p:nvPr userDrawn="1"/>
        </p:nvSpPr>
        <p:spPr>
          <a:xfrm>
            <a:off x="288958" y="2399779"/>
            <a:ext cx="1391378" cy="3270096"/>
          </a:xfrm>
          <a:prstGeom prst="rect">
            <a:avLst/>
          </a:prstGeom>
          <a:solidFill>
            <a:srgbClr val="F0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8C71C370-89B9-6E91-9FFD-072FB98599F5}"/>
              </a:ext>
            </a:extLst>
          </p:cNvPr>
          <p:cNvSpPr>
            <a:spLocks noGrp="1"/>
          </p:cNvSpPr>
          <p:nvPr>
            <p:ph type="title" hasCustomPrompt="1"/>
          </p:nvPr>
        </p:nvSpPr>
        <p:spPr>
          <a:xfrm>
            <a:off x="995623" y="323850"/>
            <a:ext cx="10200754" cy="1009650"/>
          </a:xfrm>
          <a:prstGeom prst="rect">
            <a:avLst/>
          </a:prstGeom>
        </p:spPr>
        <p:txBody>
          <a:bodyPr/>
          <a:lstStyle>
            <a:lvl1pPr>
              <a:defRPr>
                <a:solidFill>
                  <a:schemeClr val="tx1"/>
                </a:solidFill>
                <a:latin typeface="Noto Sans" panose="020B0502040504020204" pitchFamily="34"/>
                <a:ea typeface="Noto Sans" panose="020B0502040504020204" pitchFamily="34"/>
                <a:cs typeface="Noto Sans" panose="020B0502040504020204" pitchFamily="34"/>
              </a:defRPr>
            </a:lvl1pPr>
          </a:lstStyle>
          <a:p>
            <a:r>
              <a:rPr lang="en-GB"/>
              <a:t>Click to add title</a:t>
            </a:r>
          </a:p>
        </p:txBody>
      </p:sp>
      <p:sp>
        <p:nvSpPr>
          <p:cNvPr id="14" name="Text Placeholder 4">
            <a:extLst>
              <a:ext uri="{FF2B5EF4-FFF2-40B4-BE49-F238E27FC236}">
                <a16:creationId xmlns:a16="http://schemas.microsoft.com/office/drawing/2014/main" id="{2FB142D4-287F-8219-1A49-62D543DD47ED}"/>
              </a:ext>
            </a:extLst>
          </p:cNvPr>
          <p:cNvSpPr txBox="1">
            <a:spLocks/>
          </p:cNvSpPr>
          <p:nvPr userDrawn="1"/>
        </p:nvSpPr>
        <p:spPr>
          <a:xfrm>
            <a:off x="179629" y="3218862"/>
            <a:ext cx="1655982" cy="401604"/>
          </a:xfrm>
          <a:prstGeom prst="rect">
            <a:avLst/>
          </a:prstGeom>
        </p:spPr>
        <p:txBody>
          <a:bodyPr/>
          <a:lstStyle>
            <a:lvl1pPr marL="457200" indent="-457200" algn="l" defTabSz="914400" rtl="0" eaLnBrk="1" latinLnBrk="0" hangingPunct="1">
              <a:lnSpc>
                <a:spcPct val="100000"/>
              </a:lnSpc>
              <a:spcBef>
                <a:spcPts val="600"/>
              </a:spcBef>
              <a:buClr>
                <a:schemeClr val="tx2"/>
              </a:buClr>
              <a:buSzPct val="100000"/>
              <a:buFont typeface="Arial" panose="020B0604020202020204" pitchFamily="34" charset="0"/>
              <a:buChar char="•"/>
              <a:defRPr sz="2800" kern="1200">
                <a:solidFill>
                  <a:srgbClr val="5C5756"/>
                </a:solidFill>
                <a:latin typeface="Nunito Sans" pitchFamily="2" charset="0"/>
                <a:ea typeface="+mn-ea"/>
                <a:cs typeface="+mn-cs"/>
              </a:defRPr>
            </a:lvl1pPr>
            <a:lvl2pPr marL="800100" indent="-342900" algn="l" defTabSz="914400" rtl="0" eaLnBrk="1" latinLnBrk="0" hangingPunct="1">
              <a:lnSpc>
                <a:spcPct val="100000"/>
              </a:lnSpc>
              <a:spcBef>
                <a:spcPts val="600"/>
              </a:spcBef>
              <a:buClr>
                <a:schemeClr val="tx2"/>
              </a:buClr>
              <a:buSzPct val="100000"/>
              <a:buFont typeface="Arial" panose="020B0604020202020204" pitchFamily="34" charset="0"/>
              <a:buChar char="•"/>
              <a:defRPr sz="2400" kern="1200">
                <a:solidFill>
                  <a:srgbClr val="5C5756"/>
                </a:solidFill>
                <a:latin typeface="Nunito Sans" pitchFamily="2" charset="0"/>
                <a:ea typeface="+mn-ea"/>
                <a:cs typeface="+mn-cs"/>
              </a:defRPr>
            </a:lvl2pPr>
            <a:lvl3pPr marL="1257300" indent="-342900" algn="l" defTabSz="914400" rtl="0" eaLnBrk="1" latinLnBrk="0" hangingPunct="1">
              <a:lnSpc>
                <a:spcPct val="100000"/>
              </a:lnSpc>
              <a:spcBef>
                <a:spcPts val="600"/>
              </a:spcBef>
              <a:buClr>
                <a:schemeClr val="tx2"/>
              </a:buClr>
              <a:buSzPct val="100000"/>
              <a:buFont typeface="Arial" panose="020B0604020202020204" pitchFamily="34" charset="0"/>
              <a:buChar char="•"/>
              <a:defRPr sz="2000" kern="1200">
                <a:solidFill>
                  <a:srgbClr val="5C5756"/>
                </a:solidFill>
                <a:latin typeface="Nunito Sans" pitchFamily="2" charset="0"/>
                <a:ea typeface="+mn-ea"/>
                <a:cs typeface="+mn-cs"/>
              </a:defRPr>
            </a:lvl3pPr>
            <a:lvl4pPr marL="16573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4pPr>
            <a:lvl5pPr marL="21145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400" b="1"/>
              <a:t>Speaker name, </a:t>
            </a:r>
            <a:r>
              <a:rPr lang="en-GB" sz="1400"/>
              <a:t>Speaker job title</a:t>
            </a:r>
          </a:p>
        </p:txBody>
      </p:sp>
      <p:sp>
        <p:nvSpPr>
          <p:cNvPr id="17" name="Text Placeholder 4">
            <a:extLst>
              <a:ext uri="{FF2B5EF4-FFF2-40B4-BE49-F238E27FC236}">
                <a16:creationId xmlns:a16="http://schemas.microsoft.com/office/drawing/2014/main" id="{BA434B92-96E8-7477-B374-F11BC8F517E3}"/>
              </a:ext>
            </a:extLst>
          </p:cNvPr>
          <p:cNvSpPr txBox="1">
            <a:spLocks/>
          </p:cNvSpPr>
          <p:nvPr/>
        </p:nvSpPr>
        <p:spPr>
          <a:xfrm>
            <a:off x="1639565" y="3234291"/>
            <a:ext cx="1655982" cy="401604"/>
          </a:xfrm>
          <a:prstGeom prst="rect">
            <a:avLst/>
          </a:prstGeom>
        </p:spPr>
        <p:txBody>
          <a:bodyPr/>
          <a:lstStyle>
            <a:lvl1pPr marL="457200" indent="-457200" algn="l" defTabSz="914400" rtl="0" eaLnBrk="1" latinLnBrk="0" hangingPunct="1">
              <a:lnSpc>
                <a:spcPct val="100000"/>
              </a:lnSpc>
              <a:spcBef>
                <a:spcPts val="600"/>
              </a:spcBef>
              <a:buClr>
                <a:schemeClr val="tx2"/>
              </a:buClr>
              <a:buSzPct val="100000"/>
              <a:buFont typeface="Arial" panose="020B0604020202020204" pitchFamily="34" charset="0"/>
              <a:buChar char="•"/>
              <a:defRPr sz="2800" kern="1200">
                <a:solidFill>
                  <a:srgbClr val="5C5756"/>
                </a:solidFill>
                <a:latin typeface="Nunito Sans" pitchFamily="2" charset="0"/>
                <a:ea typeface="+mn-ea"/>
                <a:cs typeface="+mn-cs"/>
              </a:defRPr>
            </a:lvl1pPr>
            <a:lvl2pPr marL="800100" indent="-342900" algn="l" defTabSz="914400" rtl="0" eaLnBrk="1" latinLnBrk="0" hangingPunct="1">
              <a:lnSpc>
                <a:spcPct val="100000"/>
              </a:lnSpc>
              <a:spcBef>
                <a:spcPts val="600"/>
              </a:spcBef>
              <a:buClr>
                <a:schemeClr val="tx2"/>
              </a:buClr>
              <a:buSzPct val="100000"/>
              <a:buFont typeface="Arial" panose="020B0604020202020204" pitchFamily="34" charset="0"/>
              <a:buChar char="•"/>
              <a:defRPr sz="2400" kern="1200">
                <a:solidFill>
                  <a:srgbClr val="5C5756"/>
                </a:solidFill>
                <a:latin typeface="Nunito Sans" pitchFamily="2" charset="0"/>
                <a:ea typeface="+mn-ea"/>
                <a:cs typeface="+mn-cs"/>
              </a:defRPr>
            </a:lvl2pPr>
            <a:lvl3pPr marL="1257300" indent="-342900" algn="l" defTabSz="914400" rtl="0" eaLnBrk="1" latinLnBrk="0" hangingPunct="1">
              <a:lnSpc>
                <a:spcPct val="100000"/>
              </a:lnSpc>
              <a:spcBef>
                <a:spcPts val="600"/>
              </a:spcBef>
              <a:buClr>
                <a:schemeClr val="tx2"/>
              </a:buClr>
              <a:buSzPct val="100000"/>
              <a:buFont typeface="Arial" panose="020B0604020202020204" pitchFamily="34" charset="0"/>
              <a:buChar char="•"/>
              <a:defRPr sz="2000" kern="1200">
                <a:solidFill>
                  <a:srgbClr val="5C5756"/>
                </a:solidFill>
                <a:latin typeface="Nunito Sans" pitchFamily="2" charset="0"/>
                <a:ea typeface="+mn-ea"/>
                <a:cs typeface="+mn-cs"/>
              </a:defRPr>
            </a:lvl3pPr>
            <a:lvl4pPr marL="16573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4pPr>
            <a:lvl5pPr marL="21145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400" b="1"/>
              <a:t>Speaker name, </a:t>
            </a:r>
            <a:r>
              <a:rPr lang="en-GB" sz="1400"/>
              <a:t>Speaker job title</a:t>
            </a:r>
          </a:p>
        </p:txBody>
      </p:sp>
      <p:sp>
        <p:nvSpPr>
          <p:cNvPr id="20" name="Text Placeholder 4">
            <a:extLst>
              <a:ext uri="{FF2B5EF4-FFF2-40B4-BE49-F238E27FC236}">
                <a16:creationId xmlns:a16="http://schemas.microsoft.com/office/drawing/2014/main" id="{CCC4E6DB-2BEE-E97B-B5E8-F624EB5FACD8}"/>
              </a:ext>
            </a:extLst>
          </p:cNvPr>
          <p:cNvSpPr txBox="1">
            <a:spLocks/>
          </p:cNvSpPr>
          <p:nvPr/>
        </p:nvSpPr>
        <p:spPr>
          <a:xfrm>
            <a:off x="3103215" y="3218863"/>
            <a:ext cx="1655982" cy="401604"/>
          </a:xfrm>
          <a:prstGeom prst="rect">
            <a:avLst/>
          </a:prstGeom>
        </p:spPr>
        <p:txBody>
          <a:bodyPr/>
          <a:lstStyle>
            <a:lvl1pPr marL="457200" indent="-457200" algn="l" defTabSz="914400" rtl="0" eaLnBrk="1" latinLnBrk="0" hangingPunct="1">
              <a:lnSpc>
                <a:spcPct val="100000"/>
              </a:lnSpc>
              <a:spcBef>
                <a:spcPts val="600"/>
              </a:spcBef>
              <a:buClr>
                <a:schemeClr val="tx2"/>
              </a:buClr>
              <a:buSzPct val="100000"/>
              <a:buFont typeface="Arial" panose="020B0604020202020204" pitchFamily="34" charset="0"/>
              <a:buChar char="•"/>
              <a:defRPr sz="2800" kern="1200">
                <a:solidFill>
                  <a:srgbClr val="5C5756"/>
                </a:solidFill>
                <a:latin typeface="Nunito Sans" pitchFamily="2" charset="0"/>
                <a:ea typeface="+mn-ea"/>
                <a:cs typeface="+mn-cs"/>
              </a:defRPr>
            </a:lvl1pPr>
            <a:lvl2pPr marL="800100" indent="-342900" algn="l" defTabSz="914400" rtl="0" eaLnBrk="1" latinLnBrk="0" hangingPunct="1">
              <a:lnSpc>
                <a:spcPct val="100000"/>
              </a:lnSpc>
              <a:spcBef>
                <a:spcPts val="600"/>
              </a:spcBef>
              <a:buClr>
                <a:schemeClr val="tx2"/>
              </a:buClr>
              <a:buSzPct val="100000"/>
              <a:buFont typeface="Arial" panose="020B0604020202020204" pitchFamily="34" charset="0"/>
              <a:buChar char="•"/>
              <a:defRPr sz="2400" kern="1200">
                <a:solidFill>
                  <a:srgbClr val="5C5756"/>
                </a:solidFill>
                <a:latin typeface="Nunito Sans" pitchFamily="2" charset="0"/>
                <a:ea typeface="+mn-ea"/>
                <a:cs typeface="+mn-cs"/>
              </a:defRPr>
            </a:lvl2pPr>
            <a:lvl3pPr marL="1257300" indent="-342900" algn="l" defTabSz="914400" rtl="0" eaLnBrk="1" latinLnBrk="0" hangingPunct="1">
              <a:lnSpc>
                <a:spcPct val="100000"/>
              </a:lnSpc>
              <a:spcBef>
                <a:spcPts val="600"/>
              </a:spcBef>
              <a:buClr>
                <a:schemeClr val="tx2"/>
              </a:buClr>
              <a:buSzPct val="100000"/>
              <a:buFont typeface="Arial" panose="020B0604020202020204" pitchFamily="34" charset="0"/>
              <a:buChar char="•"/>
              <a:defRPr sz="2000" kern="1200">
                <a:solidFill>
                  <a:srgbClr val="5C5756"/>
                </a:solidFill>
                <a:latin typeface="Nunito Sans" pitchFamily="2" charset="0"/>
                <a:ea typeface="+mn-ea"/>
                <a:cs typeface="+mn-cs"/>
              </a:defRPr>
            </a:lvl3pPr>
            <a:lvl4pPr marL="16573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4pPr>
            <a:lvl5pPr marL="21145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400" b="1"/>
              <a:t>Speaker name, </a:t>
            </a:r>
            <a:r>
              <a:rPr lang="en-GB" sz="1400"/>
              <a:t>Speaker job title</a:t>
            </a:r>
          </a:p>
        </p:txBody>
      </p:sp>
      <p:sp>
        <p:nvSpPr>
          <p:cNvPr id="23" name="Text Placeholder 4">
            <a:extLst>
              <a:ext uri="{FF2B5EF4-FFF2-40B4-BE49-F238E27FC236}">
                <a16:creationId xmlns:a16="http://schemas.microsoft.com/office/drawing/2014/main" id="{457BF99B-EF47-7423-B8B4-2D331FC07A9D}"/>
              </a:ext>
            </a:extLst>
          </p:cNvPr>
          <p:cNvSpPr txBox="1">
            <a:spLocks/>
          </p:cNvSpPr>
          <p:nvPr/>
        </p:nvSpPr>
        <p:spPr>
          <a:xfrm>
            <a:off x="4531140" y="3234230"/>
            <a:ext cx="1655982" cy="405967"/>
          </a:xfrm>
          <a:prstGeom prst="rect">
            <a:avLst/>
          </a:prstGeom>
        </p:spPr>
        <p:txBody>
          <a:bodyPr/>
          <a:lstStyle>
            <a:lvl1pPr marL="457200" indent="-457200" algn="l" defTabSz="914400" rtl="0" eaLnBrk="1" latinLnBrk="0" hangingPunct="1">
              <a:lnSpc>
                <a:spcPct val="100000"/>
              </a:lnSpc>
              <a:spcBef>
                <a:spcPts val="600"/>
              </a:spcBef>
              <a:buClr>
                <a:schemeClr val="tx2"/>
              </a:buClr>
              <a:buSzPct val="100000"/>
              <a:buFont typeface="Arial" panose="020B0604020202020204" pitchFamily="34" charset="0"/>
              <a:buChar char="•"/>
              <a:defRPr sz="2800" kern="1200">
                <a:solidFill>
                  <a:srgbClr val="5C5756"/>
                </a:solidFill>
                <a:latin typeface="Nunito Sans" pitchFamily="2" charset="0"/>
                <a:ea typeface="+mn-ea"/>
                <a:cs typeface="+mn-cs"/>
              </a:defRPr>
            </a:lvl1pPr>
            <a:lvl2pPr marL="800100" indent="-342900" algn="l" defTabSz="914400" rtl="0" eaLnBrk="1" latinLnBrk="0" hangingPunct="1">
              <a:lnSpc>
                <a:spcPct val="100000"/>
              </a:lnSpc>
              <a:spcBef>
                <a:spcPts val="600"/>
              </a:spcBef>
              <a:buClr>
                <a:schemeClr val="tx2"/>
              </a:buClr>
              <a:buSzPct val="100000"/>
              <a:buFont typeface="Arial" panose="020B0604020202020204" pitchFamily="34" charset="0"/>
              <a:buChar char="•"/>
              <a:defRPr sz="2400" kern="1200">
                <a:solidFill>
                  <a:srgbClr val="5C5756"/>
                </a:solidFill>
                <a:latin typeface="Nunito Sans" pitchFamily="2" charset="0"/>
                <a:ea typeface="+mn-ea"/>
                <a:cs typeface="+mn-cs"/>
              </a:defRPr>
            </a:lvl2pPr>
            <a:lvl3pPr marL="1257300" indent="-342900" algn="l" defTabSz="914400" rtl="0" eaLnBrk="1" latinLnBrk="0" hangingPunct="1">
              <a:lnSpc>
                <a:spcPct val="100000"/>
              </a:lnSpc>
              <a:spcBef>
                <a:spcPts val="600"/>
              </a:spcBef>
              <a:buClr>
                <a:schemeClr val="tx2"/>
              </a:buClr>
              <a:buSzPct val="100000"/>
              <a:buFont typeface="Arial" panose="020B0604020202020204" pitchFamily="34" charset="0"/>
              <a:buChar char="•"/>
              <a:defRPr sz="2000" kern="1200">
                <a:solidFill>
                  <a:srgbClr val="5C5756"/>
                </a:solidFill>
                <a:latin typeface="Nunito Sans" pitchFamily="2" charset="0"/>
                <a:ea typeface="+mn-ea"/>
                <a:cs typeface="+mn-cs"/>
              </a:defRPr>
            </a:lvl3pPr>
            <a:lvl4pPr marL="16573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4pPr>
            <a:lvl5pPr marL="21145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400" b="1"/>
              <a:t>Speaker name, </a:t>
            </a:r>
            <a:r>
              <a:rPr lang="en-GB" sz="1400"/>
              <a:t>Speaker job title</a:t>
            </a:r>
          </a:p>
        </p:txBody>
      </p:sp>
      <p:sp>
        <p:nvSpPr>
          <p:cNvPr id="26" name="Text Placeholder 4">
            <a:extLst>
              <a:ext uri="{FF2B5EF4-FFF2-40B4-BE49-F238E27FC236}">
                <a16:creationId xmlns:a16="http://schemas.microsoft.com/office/drawing/2014/main" id="{4C63E6D7-B1A9-25DD-E6EE-FF8296BD87E6}"/>
              </a:ext>
            </a:extLst>
          </p:cNvPr>
          <p:cNvSpPr txBox="1">
            <a:spLocks/>
          </p:cNvSpPr>
          <p:nvPr/>
        </p:nvSpPr>
        <p:spPr>
          <a:xfrm>
            <a:off x="6026801" y="3218863"/>
            <a:ext cx="1655982" cy="401604"/>
          </a:xfrm>
          <a:prstGeom prst="rect">
            <a:avLst/>
          </a:prstGeom>
        </p:spPr>
        <p:txBody>
          <a:bodyPr/>
          <a:lstStyle>
            <a:lvl1pPr marL="457200" indent="-457200" algn="l" defTabSz="914400" rtl="0" eaLnBrk="1" latinLnBrk="0" hangingPunct="1">
              <a:lnSpc>
                <a:spcPct val="100000"/>
              </a:lnSpc>
              <a:spcBef>
                <a:spcPts val="600"/>
              </a:spcBef>
              <a:buClr>
                <a:schemeClr val="tx2"/>
              </a:buClr>
              <a:buSzPct val="100000"/>
              <a:buFont typeface="Arial" panose="020B0604020202020204" pitchFamily="34" charset="0"/>
              <a:buChar char="•"/>
              <a:defRPr sz="2800" kern="1200">
                <a:solidFill>
                  <a:srgbClr val="5C5756"/>
                </a:solidFill>
                <a:latin typeface="Nunito Sans" pitchFamily="2" charset="0"/>
                <a:ea typeface="+mn-ea"/>
                <a:cs typeface="+mn-cs"/>
              </a:defRPr>
            </a:lvl1pPr>
            <a:lvl2pPr marL="800100" indent="-342900" algn="l" defTabSz="914400" rtl="0" eaLnBrk="1" latinLnBrk="0" hangingPunct="1">
              <a:lnSpc>
                <a:spcPct val="100000"/>
              </a:lnSpc>
              <a:spcBef>
                <a:spcPts val="600"/>
              </a:spcBef>
              <a:buClr>
                <a:schemeClr val="tx2"/>
              </a:buClr>
              <a:buSzPct val="100000"/>
              <a:buFont typeface="Arial" panose="020B0604020202020204" pitchFamily="34" charset="0"/>
              <a:buChar char="•"/>
              <a:defRPr sz="2400" kern="1200">
                <a:solidFill>
                  <a:srgbClr val="5C5756"/>
                </a:solidFill>
                <a:latin typeface="Nunito Sans" pitchFamily="2" charset="0"/>
                <a:ea typeface="+mn-ea"/>
                <a:cs typeface="+mn-cs"/>
              </a:defRPr>
            </a:lvl2pPr>
            <a:lvl3pPr marL="1257300" indent="-342900" algn="l" defTabSz="914400" rtl="0" eaLnBrk="1" latinLnBrk="0" hangingPunct="1">
              <a:lnSpc>
                <a:spcPct val="100000"/>
              </a:lnSpc>
              <a:spcBef>
                <a:spcPts val="600"/>
              </a:spcBef>
              <a:buClr>
                <a:schemeClr val="tx2"/>
              </a:buClr>
              <a:buSzPct val="100000"/>
              <a:buFont typeface="Arial" panose="020B0604020202020204" pitchFamily="34" charset="0"/>
              <a:buChar char="•"/>
              <a:defRPr sz="2000" kern="1200">
                <a:solidFill>
                  <a:srgbClr val="5C5756"/>
                </a:solidFill>
                <a:latin typeface="Nunito Sans" pitchFamily="2" charset="0"/>
                <a:ea typeface="+mn-ea"/>
                <a:cs typeface="+mn-cs"/>
              </a:defRPr>
            </a:lvl3pPr>
            <a:lvl4pPr marL="16573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4pPr>
            <a:lvl5pPr marL="21145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400" b="1"/>
              <a:t>Speaker name, </a:t>
            </a:r>
            <a:r>
              <a:rPr lang="en-GB" sz="1400"/>
              <a:t>Speaker job title</a:t>
            </a:r>
          </a:p>
        </p:txBody>
      </p:sp>
      <p:sp>
        <p:nvSpPr>
          <p:cNvPr id="29" name="Text Placeholder 4">
            <a:extLst>
              <a:ext uri="{FF2B5EF4-FFF2-40B4-BE49-F238E27FC236}">
                <a16:creationId xmlns:a16="http://schemas.microsoft.com/office/drawing/2014/main" id="{2257D64A-1E49-8DB3-8F58-0E0669F497A2}"/>
              </a:ext>
            </a:extLst>
          </p:cNvPr>
          <p:cNvSpPr txBox="1">
            <a:spLocks/>
          </p:cNvSpPr>
          <p:nvPr/>
        </p:nvSpPr>
        <p:spPr>
          <a:xfrm>
            <a:off x="7437792" y="3218863"/>
            <a:ext cx="1655982" cy="401604"/>
          </a:xfrm>
          <a:prstGeom prst="rect">
            <a:avLst/>
          </a:prstGeom>
        </p:spPr>
        <p:txBody>
          <a:bodyPr/>
          <a:lstStyle>
            <a:lvl1pPr marL="457200" indent="-457200" algn="l" defTabSz="914400" rtl="0" eaLnBrk="1" latinLnBrk="0" hangingPunct="1">
              <a:lnSpc>
                <a:spcPct val="100000"/>
              </a:lnSpc>
              <a:spcBef>
                <a:spcPts val="600"/>
              </a:spcBef>
              <a:buClr>
                <a:schemeClr val="tx2"/>
              </a:buClr>
              <a:buSzPct val="100000"/>
              <a:buFont typeface="Arial" panose="020B0604020202020204" pitchFamily="34" charset="0"/>
              <a:buChar char="•"/>
              <a:defRPr sz="2800" kern="1200">
                <a:solidFill>
                  <a:srgbClr val="5C5756"/>
                </a:solidFill>
                <a:latin typeface="Nunito Sans" pitchFamily="2" charset="0"/>
                <a:ea typeface="+mn-ea"/>
                <a:cs typeface="+mn-cs"/>
              </a:defRPr>
            </a:lvl1pPr>
            <a:lvl2pPr marL="800100" indent="-342900" algn="l" defTabSz="914400" rtl="0" eaLnBrk="1" latinLnBrk="0" hangingPunct="1">
              <a:lnSpc>
                <a:spcPct val="100000"/>
              </a:lnSpc>
              <a:spcBef>
                <a:spcPts val="600"/>
              </a:spcBef>
              <a:buClr>
                <a:schemeClr val="tx2"/>
              </a:buClr>
              <a:buSzPct val="100000"/>
              <a:buFont typeface="Arial" panose="020B0604020202020204" pitchFamily="34" charset="0"/>
              <a:buChar char="•"/>
              <a:defRPr sz="2400" kern="1200">
                <a:solidFill>
                  <a:srgbClr val="5C5756"/>
                </a:solidFill>
                <a:latin typeface="Nunito Sans" pitchFamily="2" charset="0"/>
                <a:ea typeface="+mn-ea"/>
                <a:cs typeface="+mn-cs"/>
              </a:defRPr>
            </a:lvl2pPr>
            <a:lvl3pPr marL="1257300" indent="-342900" algn="l" defTabSz="914400" rtl="0" eaLnBrk="1" latinLnBrk="0" hangingPunct="1">
              <a:lnSpc>
                <a:spcPct val="100000"/>
              </a:lnSpc>
              <a:spcBef>
                <a:spcPts val="600"/>
              </a:spcBef>
              <a:buClr>
                <a:schemeClr val="tx2"/>
              </a:buClr>
              <a:buSzPct val="100000"/>
              <a:buFont typeface="Arial" panose="020B0604020202020204" pitchFamily="34" charset="0"/>
              <a:buChar char="•"/>
              <a:defRPr sz="2000" kern="1200">
                <a:solidFill>
                  <a:srgbClr val="5C5756"/>
                </a:solidFill>
                <a:latin typeface="Nunito Sans" pitchFamily="2" charset="0"/>
                <a:ea typeface="+mn-ea"/>
                <a:cs typeface="+mn-cs"/>
              </a:defRPr>
            </a:lvl3pPr>
            <a:lvl4pPr marL="16573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4pPr>
            <a:lvl5pPr marL="21145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400" b="1"/>
              <a:t>Speaker name, </a:t>
            </a:r>
            <a:r>
              <a:rPr lang="en-GB" sz="1400"/>
              <a:t>Speaker job title</a:t>
            </a:r>
          </a:p>
        </p:txBody>
      </p:sp>
      <p:sp>
        <p:nvSpPr>
          <p:cNvPr id="32" name="Text Placeholder 4">
            <a:extLst>
              <a:ext uri="{FF2B5EF4-FFF2-40B4-BE49-F238E27FC236}">
                <a16:creationId xmlns:a16="http://schemas.microsoft.com/office/drawing/2014/main" id="{7E9AA4FE-CAF0-0B26-35E1-99EE351E8F6B}"/>
              </a:ext>
            </a:extLst>
          </p:cNvPr>
          <p:cNvSpPr txBox="1">
            <a:spLocks/>
          </p:cNvSpPr>
          <p:nvPr/>
        </p:nvSpPr>
        <p:spPr>
          <a:xfrm>
            <a:off x="8950387" y="3218863"/>
            <a:ext cx="1655982" cy="401604"/>
          </a:xfrm>
          <a:prstGeom prst="rect">
            <a:avLst/>
          </a:prstGeom>
        </p:spPr>
        <p:txBody>
          <a:bodyPr/>
          <a:lstStyle>
            <a:lvl1pPr marL="457200" indent="-457200" algn="l" defTabSz="914400" rtl="0" eaLnBrk="1" latinLnBrk="0" hangingPunct="1">
              <a:lnSpc>
                <a:spcPct val="100000"/>
              </a:lnSpc>
              <a:spcBef>
                <a:spcPts val="600"/>
              </a:spcBef>
              <a:buClr>
                <a:schemeClr val="tx2"/>
              </a:buClr>
              <a:buSzPct val="100000"/>
              <a:buFont typeface="Arial" panose="020B0604020202020204" pitchFamily="34" charset="0"/>
              <a:buChar char="•"/>
              <a:defRPr sz="2800" kern="1200">
                <a:solidFill>
                  <a:srgbClr val="5C5756"/>
                </a:solidFill>
                <a:latin typeface="Nunito Sans" pitchFamily="2" charset="0"/>
                <a:ea typeface="+mn-ea"/>
                <a:cs typeface="+mn-cs"/>
              </a:defRPr>
            </a:lvl1pPr>
            <a:lvl2pPr marL="800100" indent="-342900" algn="l" defTabSz="914400" rtl="0" eaLnBrk="1" latinLnBrk="0" hangingPunct="1">
              <a:lnSpc>
                <a:spcPct val="100000"/>
              </a:lnSpc>
              <a:spcBef>
                <a:spcPts val="600"/>
              </a:spcBef>
              <a:buClr>
                <a:schemeClr val="tx2"/>
              </a:buClr>
              <a:buSzPct val="100000"/>
              <a:buFont typeface="Arial" panose="020B0604020202020204" pitchFamily="34" charset="0"/>
              <a:buChar char="•"/>
              <a:defRPr sz="2400" kern="1200">
                <a:solidFill>
                  <a:srgbClr val="5C5756"/>
                </a:solidFill>
                <a:latin typeface="Nunito Sans" pitchFamily="2" charset="0"/>
                <a:ea typeface="+mn-ea"/>
                <a:cs typeface="+mn-cs"/>
              </a:defRPr>
            </a:lvl2pPr>
            <a:lvl3pPr marL="1257300" indent="-342900" algn="l" defTabSz="914400" rtl="0" eaLnBrk="1" latinLnBrk="0" hangingPunct="1">
              <a:lnSpc>
                <a:spcPct val="100000"/>
              </a:lnSpc>
              <a:spcBef>
                <a:spcPts val="600"/>
              </a:spcBef>
              <a:buClr>
                <a:schemeClr val="tx2"/>
              </a:buClr>
              <a:buSzPct val="100000"/>
              <a:buFont typeface="Arial" panose="020B0604020202020204" pitchFamily="34" charset="0"/>
              <a:buChar char="•"/>
              <a:defRPr sz="2000" kern="1200">
                <a:solidFill>
                  <a:srgbClr val="5C5756"/>
                </a:solidFill>
                <a:latin typeface="Nunito Sans" pitchFamily="2" charset="0"/>
                <a:ea typeface="+mn-ea"/>
                <a:cs typeface="+mn-cs"/>
              </a:defRPr>
            </a:lvl3pPr>
            <a:lvl4pPr marL="16573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4pPr>
            <a:lvl5pPr marL="21145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400" b="1"/>
              <a:t>Speaker name, </a:t>
            </a:r>
            <a:r>
              <a:rPr lang="en-GB" sz="1400"/>
              <a:t>Speaker job title</a:t>
            </a:r>
          </a:p>
        </p:txBody>
      </p:sp>
      <p:sp>
        <p:nvSpPr>
          <p:cNvPr id="35" name="Text Placeholder 4">
            <a:extLst>
              <a:ext uri="{FF2B5EF4-FFF2-40B4-BE49-F238E27FC236}">
                <a16:creationId xmlns:a16="http://schemas.microsoft.com/office/drawing/2014/main" id="{03036802-8231-3FE6-DD68-00D9DDAEC5E5}"/>
              </a:ext>
            </a:extLst>
          </p:cNvPr>
          <p:cNvSpPr txBox="1">
            <a:spLocks/>
          </p:cNvSpPr>
          <p:nvPr/>
        </p:nvSpPr>
        <p:spPr>
          <a:xfrm>
            <a:off x="10412177" y="3218863"/>
            <a:ext cx="1655982" cy="401604"/>
          </a:xfrm>
          <a:prstGeom prst="rect">
            <a:avLst/>
          </a:prstGeom>
        </p:spPr>
        <p:txBody>
          <a:bodyPr/>
          <a:lstStyle>
            <a:lvl1pPr marL="457200" indent="-457200" algn="l" defTabSz="914400" rtl="0" eaLnBrk="1" latinLnBrk="0" hangingPunct="1">
              <a:lnSpc>
                <a:spcPct val="100000"/>
              </a:lnSpc>
              <a:spcBef>
                <a:spcPts val="600"/>
              </a:spcBef>
              <a:buClr>
                <a:schemeClr val="tx2"/>
              </a:buClr>
              <a:buSzPct val="100000"/>
              <a:buFont typeface="Arial" panose="020B0604020202020204" pitchFamily="34" charset="0"/>
              <a:buChar char="•"/>
              <a:defRPr sz="2800" kern="1200">
                <a:solidFill>
                  <a:srgbClr val="5C5756"/>
                </a:solidFill>
                <a:latin typeface="Nunito Sans" pitchFamily="2" charset="0"/>
                <a:ea typeface="+mn-ea"/>
                <a:cs typeface="+mn-cs"/>
              </a:defRPr>
            </a:lvl1pPr>
            <a:lvl2pPr marL="800100" indent="-342900" algn="l" defTabSz="914400" rtl="0" eaLnBrk="1" latinLnBrk="0" hangingPunct="1">
              <a:lnSpc>
                <a:spcPct val="100000"/>
              </a:lnSpc>
              <a:spcBef>
                <a:spcPts val="600"/>
              </a:spcBef>
              <a:buClr>
                <a:schemeClr val="tx2"/>
              </a:buClr>
              <a:buSzPct val="100000"/>
              <a:buFont typeface="Arial" panose="020B0604020202020204" pitchFamily="34" charset="0"/>
              <a:buChar char="•"/>
              <a:defRPr sz="2400" kern="1200">
                <a:solidFill>
                  <a:srgbClr val="5C5756"/>
                </a:solidFill>
                <a:latin typeface="Nunito Sans" pitchFamily="2" charset="0"/>
                <a:ea typeface="+mn-ea"/>
                <a:cs typeface="+mn-cs"/>
              </a:defRPr>
            </a:lvl2pPr>
            <a:lvl3pPr marL="1257300" indent="-342900" algn="l" defTabSz="914400" rtl="0" eaLnBrk="1" latinLnBrk="0" hangingPunct="1">
              <a:lnSpc>
                <a:spcPct val="100000"/>
              </a:lnSpc>
              <a:spcBef>
                <a:spcPts val="600"/>
              </a:spcBef>
              <a:buClr>
                <a:schemeClr val="tx2"/>
              </a:buClr>
              <a:buSzPct val="100000"/>
              <a:buFont typeface="Arial" panose="020B0604020202020204" pitchFamily="34" charset="0"/>
              <a:buChar char="•"/>
              <a:defRPr sz="2000" kern="1200">
                <a:solidFill>
                  <a:srgbClr val="5C5756"/>
                </a:solidFill>
                <a:latin typeface="Nunito Sans" pitchFamily="2" charset="0"/>
                <a:ea typeface="+mn-ea"/>
                <a:cs typeface="+mn-cs"/>
              </a:defRPr>
            </a:lvl3pPr>
            <a:lvl4pPr marL="16573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4pPr>
            <a:lvl5pPr marL="21145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400" b="1"/>
              <a:t>Speaker name, </a:t>
            </a:r>
            <a:r>
              <a:rPr lang="en-GB" sz="1400"/>
              <a:t>Speaker job title</a:t>
            </a:r>
          </a:p>
        </p:txBody>
      </p:sp>
      <p:pic>
        <p:nvPicPr>
          <p:cNvPr id="45" name="Picture 44">
            <a:extLst>
              <a:ext uri="{FF2B5EF4-FFF2-40B4-BE49-F238E27FC236}">
                <a16:creationId xmlns:a16="http://schemas.microsoft.com/office/drawing/2014/main" id="{536CB971-81B3-3343-9B4A-CCFDDDE4C69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49404" y="5939377"/>
            <a:ext cx="2158375" cy="614657"/>
          </a:xfrm>
          <a:prstGeom prst="rect">
            <a:avLst/>
          </a:prstGeom>
        </p:spPr>
      </p:pic>
      <p:sp>
        <p:nvSpPr>
          <p:cNvPr id="47" name="Picture Placeholder 42">
            <a:extLst>
              <a:ext uri="{FF2B5EF4-FFF2-40B4-BE49-F238E27FC236}">
                <a16:creationId xmlns:a16="http://schemas.microsoft.com/office/drawing/2014/main" id="{A52FD1D1-793C-BA26-027B-6CD854707455}"/>
              </a:ext>
            </a:extLst>
          </p:cNvPr>
          <p:cNvSpPr>
            <a:spLocks noGrp="1"/>
          </p:cNvSpPr>
          <p:nvPr>
            <p:ph type="pic" sz="quarter" idx="10" hasCustomPrompt="1"/>
          </p:nvPr>
        </p:nvSpPr>
        <p:spPr>
          <a:xfrm>
            <a:off x="309445" y="1788891"/>
            <a:ext cx="1322581" cy="1322581"/>
          </a:xfrm>
          <a:prstGeom prst="ellipse">
            <a:avLst/>
          </a:prstGeom>
          <a:ln w="47625">
            <a:solidFill>
              <a:srgbClr val="5C5756"/>
            </a:solidFill>
          </a:ln>
        </p:spPr>
        <p:txBody>
          <a:bodyPr/>
          <a:lstStyle>
            <a:lvl1pPr marL="0" indent="0" algn="ctr">
              <a:buFont typeface="Arial" panose="020B0604020202020204" pitchFamily="34" charset="0"/>
              <a:buNone/>
              <a:defRPr sz="1600">
                <a:solidFill>
                  <a:schemeClr val="accent2"/>
                </a:solidFill>
              </a:defRPr>
            </a:lvl1pPr>
          </a:lstStyle>
          <a:p>
            <a:r>
              <a:rPr lang="en-GB"/>
              <a:t>Click to add picture</a:t>
            </a:r>
          </a:p>
        </p:txBody>
      </p:sp>
      <p:sp>
        <p:nvSpPr>
          <p:cNvPr id="55" name="Picture Placeholder 12">
            <a:extLst>
              <a:ext uri="{FF2B5EF4-FFF2-40B4-BE49-F238E27FC236}">
                <a16:creationId xmlns:a16="http://schemas.microsoft.com/office/drawing/2014/main" id="{D2087502-5D7F-989F-42F8-4E58D1C3484F}"/>
              </a:ext>
            </a:extLst>
          </p:cNvPr>
          <p:cNvSpPr>
            <a:spLocks noGrp="1"/>
          </p:cNvSpPr>
          <p:nvPr>
            <p:ph type="pic" sz="quarter" idx="21"/>
          </p:nvPr>
        </p:nvSpPr>
        <p:spPr>
          <a:xfrm flipH="1">
            <a:off x="539830" y="4633736"/>
            <a:ext cx="911586" cy="744457"/>
          </a:xfrm>
          <a:prstGeom prst="rect">
            <a:avLst/>
          </a:prstGeom>
        </p:spPr>
        <p:txBody>
          <a:bodyPr/>
          <a:lstStyle>
            <a:lvl1pPr marL="0" indent="0">
              <a:buNone/>
              <a:defRPr sz="1400">
                <a:solidFill>
                  <a:srgbClr val="5C5756"/>
                </a:solidFill>
              </a:defRPr>
            </a:lvl1pPr>
          </a:lstStyle>
          <a:p>
            <a:endParaRPr lang="en-GB"/>
          </a:p>
        </p:txBody>
      </p:sp>
      <p:sp>
        <p:nvSpPr>
          <p:cNvPr id="56" name="Picture Placeholder 12">
            <a:extLst>
              <a:ext uri="{FF2B5EF4-FFF2-40B4-BE49-F238E27FC236}">
                <a16:creationId xmlns:a16="http://schemas.microsoft.com/office/drawing/2014/main" id="{3D47E92E-D4DF-58DE-6156-A96414606E09}"/>
              </a:ext>
            </a:extLst>
          </p:cNvPr>
          <p:cNvSpPr>
            <a:spLocks noGrp="1"/>
          </p:cNvSpPr>
          <p:nvPr>
            <p:ph type="pic" sz="quarter" idx="22"/>
          </p:nvPr>
        </p:nvSpPr>
        <p:spPr>
          <a:xfrm flipH="1">
            <a:off x="1986131" y="4633736"/>
            <a:ext cx="911586" cy="744457"/>
          </a:xfrm>
          <a:prstGeom prst="rect">
            <a:avLst/>
          </a:prstGeom>
        </p:spPr>
        <p:txBody>
          <a:bodyPr/>
          <a:lstStyle>
            <a:lvl1pPr marL="0" indent="0">
              <a:buNone/>
              <a:defRPr sz="1400">
                <a:solidFill>
                  <a:srgbClr val="5C5756"/>
                </a:solidFill>
              </a:defRPr>
            </a:lvl1pPr>
          </a:lstStyle>
          <a:p>
            <a:endParaRPr lang="en-GB"/>
          </a:p>
        </p:txBody>
      </p:sp>
      <p:sp>
        <p:nvSpPr>
          <p:cNvPr id="57" name="Picture Placeholder 12">
            <a:extLst>
              <a:ext uri="{FF2B5EF4-FFF2-40B4-BE49-F238E27FC236}">
                <a16:creationId xmlns:a16="http://schemas.microsoft.com/office/drawing/2014/main" id="{9312BD1B-B116-6FBD-66C3-50B4D908D543}"/>
              </a:ext>
            </a:extLst>
          </p:cNvPr>
          <p:cNvSpPr>
            <a:spLocks noGrp="1"/>
          </p:cNvSpPr>
          <p:nvPr>
            <p:ph type="pic" sz="quarter" idx="23"/>
          </p:nvPr>
        </p:nvSpPr>
        <p:spPr>
          <a:xfrm flipH="1">
            <a:off x="3452750" y="4633736"/>
            <a:ext cx="911586" cy="744457"/>
          </a:xfrm>
          <a:prstGeom prst="rect">
            <a:avLst/>
          </a:prstGeom>
        </p:spPr>
        <p:txBody>
          <a:bodyPr/>
          <a:lstStyle>
            <a:lvl1pPr marL="0" indent="0">
              <a:buNone/>
              <a:defRPr sz="1400">
                <a:solidFill>
                  <a:srgbClr val="5C5756"/>
                </a:solidFill>
              </a:defRPr>
            </a:lvl1pPr>
          </a:lstStyle>
          <a:p>
            <a:endParaRPr lang="en-GB"/>
          </a:p>
        </p:txBody>
      </p:sp>
      <p:sp>
        <p:nvSpPr>
          <p:cNvPr id="58" name="Picture Placeholder 12">
            <a:extLst>
              <a:ext uri="{FF2B5EF4-FFF2-40B4-BE49-F238E27FC236}">
                <a16:creationId xmlns:a16="http://schemas.microsoft.com/office/drawing/2014/main" id="{4BCDB38E-C48E-4CFA-8F2F-911E3CAC76A6}"/>
              </a:ext>
            </a:extLst>
          </p:cNvPr>
          <p:cNvSpPr>
            <a:spLocks noGrp="1"/>
          </p:cNvSpPr>
          <p:nvPr>
            <p:ph type="pic" sz="quarter" idx="24"/>
          </p:nvPr>
        </p:nvSpPr>
        <p:spPr>
          <a:xfrm flipH="1">
            <a:off x="4899051" y="4633736"/>
            <a:ext cx="911586" cy="744457"/>
          </a:xfrm>
          <a:prstGeom prst="rect">
            <a:avLst/>
          </a:prstGeom>
        </p:spPr>
        <p:txBody>
          <a:bodyPr/>
          <a:lstStyle>
            <a:lvl1pPr marL="0" indent="0">
              <a:buNone/>
              <a:defRPr sz="1400">
                <a:solidFill>
                  <a:srgbClr val="5C5756"/>
                </a:solidFill>
              </a:defRPr>
            </a:lvl1pPr>
          </a:lstStyle>
          <a:p>
            <a:endParaRPr lang="en-GB"/>
          </a:p>
        </p:txBody>
      </p:sp>
      <p:sp>
        <p:nvSpPr>
          <p:cNvPr id="59" name="Picture Placeholder 12">
            <a:extLst>
              <a:ext uri="{FF2B5EF4-FFF2-40B4-BE49-F238E27FC236}">
                <a16:creationId xmlns:a16="http://schemas.microsoft.com/office/drawing/2014/main" id="{F7DDDB67-2BC1-8949-E042-C596D792136C}"/>
              </a:ext>
            </a:extLst>
          </p:cNvPr>
          <p:cNvSpPr>
            <a:spLocks noGrp="1"/>
          </p:cNvSpPr>
          <p:nvPr>
            <p:ph type="pic" sz="quarter" idx="25"/>
          </p:nvPr>
        </p:nvSpPr>
        <p:spPr>
          <a:xfrm flipH="1">
            <a:off x="6381363" y="4633736"/>
            <a:ext cx="911586" cy="744457"/>
          </a:xfrm>
          <a:prstGeom prst="rect">
            <a:avLst/>
          </a:prstGeom>
        </p:spPr>
        <p:txBody>
          <a:bodyPr/>
          <a:lstStyle>
            <a:lvl1pPr marL="0" indent="0">
              <a:buNone/>
              <a:defRPr sz="1400">
                <a:solidFill>
                  <a:srgbClr val="5C5756"/>
                </a:solidFill>
              </a:defRPr>
            </a:lvl1pPr>
          </a:lstStyle>
          <a:p>
            <a:endParaRPr lang="en-GB"/>
          </a:p>
        </p:txBody>
      </p:sp>
      <p:sp>
        <p:nvSpPr>
          <p:cNvPr id="60" name="Picture Placeholder 12">
            <a:extLst>
              <a:ext uri="{FF2B5EF4-FFF2-40B4-BE49-F238E27FC236}">
                <a16:creationId xmlns:a16="http://schemas.microsoft.com/office/drawing/2014/main" id="{E47399F5-9551-6D85-550C-4D79479B97C6}"/>
              </a:ext>
            </a:extLst>
          </p:cNvPr>
          <p:cNvSpPr>
            <a:spLocks noGrp="1"/>
          </p:cNvSpPr>
          <p:nvPr>
            <p:ph type="pic" sz="quarter" idx="26"/>
          </p:nvPr>
        </p:nvSpPr>
        <p:spPr>
          <a:xfrm flipH="1">
            <a:off x="7827664" y="4633736"/>
            <a:ext cx="911586" cy="744457"/>
          </a:xfrm>
          <a:prstGeom prst="rect">
            <a:avLst/>
          </a:prstGeom>
        </p:spPr>
        <p:txBody>
          <a:bodyPr/>
          <a:lstStyle>
            <a:lvl1pPr marL="0" indent="0">
              <a:buNone/>
              <a:defRPr sz="1400">
                <a:solidFill>
                  <a:srgbClr val="5C5756"/>
                </a:solidFill>
              </a:defRPr>
            </a:lvl1pPr>
          </a:lstStyle>
          <a:p>
            <a:endParaRPr lang="en-GB"/>
          </a:p>
        </p:txBody>
      </p:sp>
      <p:sp>
        <p:nvSpPr>
          <p:cNvPr id="61" name="Picture Placeholder 12">
            <a:extLst>
              <a:ext uri="{FF2B5EF4-FFF2-40B4-BE49-F238E27FC236}">
                <a16:creationId xmlns:a16="http://schemas.microsoft.com/office/drawing/2014/main" id="{2B7DED93-4B54-DDD1-66F8-9315D45E56BB}"/>
              </a:ext>
            </a:extLst>
          </p:cNvPr>
          <p:cNvSpPr>
            <a:spLocks noGrp="1"/>
          </p:cNvSpPr>
          <p:nvPr>
            <p:ph type="pic" sz="quarter" idx="27"/>
          </p:nvPr>
        </p:nvSpPr>
        <p:spPr>
          <a:xfrm flipH="1">
            <a:off x="9294283" y="4633736"/>
            <a:ext cx="911586" cy="744457"/>
          </a:xfrm>
          <a:prstGeom prst="rect">
            <a:avLst/>
          </a:prstGeom>
        </p:spPr>
        <p:txBody>
          <a:bodyPr/>
          <a:lstStyle>
            <a:lvl1pPr marL="0" indent="0">
              <a:buNone/>
              <a:defRPr sz="1400">
                <a:solidFill>
                  <a:srgbClr val="5C5756"/>
                </a:solidFill>
              </a:defRPr>
            </a:lvl1pPr>
          </a:lstStyle>
          <a:p>
            <a:endParaRPr lang="en-GB"/>
          </a:p>
        </p:txBody>
      </p:sp>
      <p:sp>
        <p:nvSpPr>
          <p:cNvPr id="62" name="Picture Placeholder 12">
            <a:extLst>
              <a:ext uri="{FF2B5EF4-FFF2-40B4-BE49-F238E27FC236}">
                <a16:creationId xmlns:a16="http://schemas.microsoft.com/office/drawing/2014/main" id="{242EFA0F-4305-570F-B262-2C31A6F1C6ED}"/>
              </a:ext>
            </a:extLst>
          </p:cNvPr>
          <p:cNvSpPr>
            <a:spLocks noGrp="1"/>
          </p:cNvSpPr>
          <p:nvPr>
            <p:ph type="pic" sz="quarter" idx="28"/>
          </p:nvPr>
        </p:nvSpPr>
        <p:spPr>
          <a:xfrm flipH="1">
            <a:off x="10740584" y="4633736"/>
            <a:ext cx="911586" cy="744457"/>
          </a:xfrm>
          <a:prstGeom prst="rect">
            <a:avLst/>
          </a:prstGeom>
        </p:spPr>
        <p:txBody>
          <a:bodyPr/>
          <a:lstStyle>
            <a:lvl1pPr marL="0" indent="0">
              <a:buNone/>
              <a:defRPr sz="1400">
                <a:solidFill>
                  <a:srgbClr val="5C5756"/>
                </a:solidFill>
              </a:defRPr>
            </a:lvl1pPr>
          </a:lstStyle>
          <a:p>
            <a:endParaRPr lang="en-GB"/>
          </a:p>
        </p:txBody>
      </p:sp>
      <p:sp>
        <p:nvSpPr>
          <p:cNvPr id="2" name="Picture Placeholder 42">
            <a:extLst>
              <a:ext uri="{FF2B5EF4-FFF2-40B4-BE49-F238E27FC236}">
                <a16:creationId xmlns:a16="http://schemas.microsoft.com/office/drawing/2014/main" id="{C8E54A03-5110-5BA8-53E5-89B29BC24E33}"/>
              </a:ext>
            </a:extLst>
          </p:cNvPr>
          <p:cNvSpPr>
            <a:spLocks noGrp="1"/>
          </p:cNvSpPr>
          <p:nvPr>
            <p:ph type="pic" sz="quarter" idx="29" hasCustomPrompt="1"/>
          </p:nvPr>
        </p:nvSpPr>
        <p:spPr>
          <a:xfrm>
            <a:off x="1780633" y="1788891"/>
            <a:ext cx="1322581" cy="1322581"/>
          </a:xfrm>
          <a:prstGeom prst="ellipse">
            <a:avLst/>
          </a:prstGeom>
          <a:ln w="47625">
            <a:solidFill>
              <a:srgbClr val="5C5756"/>
            </a:solidFill>
          </a:ln>
        </p:spPr>
        <p:txBody>
          <a:bodyPr/>
          <a:lstStyle>
            <a:lvl1pPr marL="0" indent="0" algn="ctr">
              <a:buFont typeface="Arial" panose="020B0604020202020204" pitchFamily="34" charset="0"/>
              <a:buNone/>
              <a:defRPr sz="1600">
                <a:solidFill>
                  <a:schemeClr val="accent2"/>
                </a:solidFill>
              </a:defRPr>
            </a:lvl1pPr>
          </a:lstStyle>
          <a:p>
            <a:r>
              <a:rPr lang="en-GB"/>
              <a:t>Click to add picture</a:t>
            </a:r>
          </a:p>
        </p:txBody>
      </p:sp>
      <p:sp>
        <p:nvSpPr>
          <p:cNvPr id="13" name="Picture Placeholder 42">
            <a:extLst>
              <a:ext uri="{FF2B5EF4-FFF2-40B4-BE49-F238E27FC236}">
                <a16:creationId xmlns:a16="http://schemas.microsoft.com/office/drawing/2014/main" id="{DD3D02A0-1369-8A7C-0D48-7448266FBAC3}"/>
              </a:ext>
            </a:extLst>
          </p:cNvPr>
          <p:cNvSpPr>
            <a:spLocks noGrp="1"/>
          </p:cNvSpPr>
          <p:nvPr>
            <p:ph type="pic" sz="quarter" idx="30" hasCustomPrompt="1"/>
          </p:nvPr>
        </p:nvSpPr>
        <p:spPr>
          <a:xfrm>
            <a:off x="3239452" y="1788891"/>
            <a:ext cx="1322581" cy="1322581"/>
          </a:xfrm>
          <a:prstGeom prst="ellipse">
            <a:avLst/>
          </a:prstGeom>
          <a:ln w="47625">
            <a:solidFill>
              <a:srgbClr val="5C5756"/>
            </a:solidFill>
          </a:ln>
        </p:spPr>
        <p:txBody>
          <a:bodyPr/>
          <a:lstStyle>
            <a:lvl1pPr marL="0" indent="0" algn="ctr">
              <a:buFont typeface="Arial" panose="020B0604020202020204" pitchFamily="34" charset="0"/>
              <a:buNone/>
              <a:defRPr sz="1600">
                <a:solidFill>
                  <a:schemeClr val="accent2"/>
                </a:solidFill>
              </a:defRPr>
            </a:lvl1pPr>
          </a:lstStyle>
          <a:p>
            <a:r>
              <a:rPr lang="en-GB"/>
              <a:t>Click to add picture</a:t>
            </a:r>
          </a:p>
        </p:txBody>
      </p:sp>
      <p:sp>
        <p:nvSpPr>
          <p:cNvPr id="15" name="Picture Placeholder 42">
            <a:extLst>
              <a:ext uri="{FF2B5EF4-FFF2-40B4-BE49-F238E27FC236}">
                <a16:creationId xmlns:a16="http://schemas.microsoft.com/office/drawing/2014/main" id="{E931615F-DA9D-E476-AD7F-8535794ED2BC}"/>
              </a:ext>
            </a:extLst>
          </p:cNvPr>
          <p:cNvSpPr>
            <a:spLocks noGrp="1"/>
          </p:cNvSpPr>
          <p:nvPr>
            <p:ph type="pic" sz="quarter" idx="31" hasCustomPrompt="1"/>
          </p:nvPr>
        </p:nvSpPr>
        <p:spPr>
          <a:xfrm>
            <a:off x="4693032" y="1788891"/>
            <a:ext cx="1322581" cy="1322581"/>
          </a:xfrm>
          <a:prstGeom prst="ellipse">
            <a:avLst/>
          </a:prstGeom>
          <a:ln w="47625">
            <a:solidFill>
              <a:srgbClr val="5C5756"/>
            </a:solidFill>
          </a:ln>
        </p:spPr>
        <p:txBody>
          <a:bodyPr/>
          <a:lstStyle>
            <a:lvl1pPr marL="0" indent="0" algn="ctr">
              <a:buFont typeface="Arial" panose="020B0604020202020204" pitchFamily="34" charset="0"/>
              <a:buNone/>
              <a:defRPr sz="1600">
                <a:solidFill>
                  <a:schemeClr val="accent2"/>
                </a:solidFill>
              </a:defRPr>
            </a:lvl1pPr>
          </a:lstStyle>
          <a:p>
            <a:r>
              <a:rPr lang="en-GB"/>
              <a:t>Click to add picture</a:t>
            </a:r>
          </a:p>
        </p:txBody>
      </p:sp>
      <p:sp>
        <p:nvSpPr>
          <p:cNvPr id="16" name="Picture Placeholder 42">
            <a:extLst>
              <a:ext uri="{FF2B5EF4-FFF2-40B4-BE49-F238E27FC236}">
                <a16:creationId xmlns:a16="http://schemas.microsoft.com/office/drawing/2014/main" id="{CB7EBEE7-4CFB-3FBD-A365-E80FE9C6D7FF}"/>
              </a:ext>
            </a:extLst>
          </p:cNvPr>
          <p:cNvSpPr>
            <a:spLocks noGrp="1"/>
          </p:cNvSpPr>
          <p:nvPr>
            <p:ph type="pic" sz="quarter" idx="32" hasCustomPrompt="1"/>
          </p:nvPr>
        </p:nvSpPr>
        <p:spPr>
          <a:xfrm>
            <a:off x="6160143" y="1788891"/>
            <a:ext cx="1322581" cy="1322581"/>
          </a:xfrm>
          <a:prstGeom prst="ellipse">
            <a:avLst/>
          </a:prstGeom>
          <a:ln w="47625">
            <a:solidFill>
              <a:srgbClr val="5C5756"/>
            </a:solidFill>
          </a:ln>
        </p:spPr>
        <p:txBody>
          <a:bodyPr/>
          <a:lstStyle>
            <a:lvl1pPr marL="0" indent="0" algn="ctr">
              <a:buFont typeface="Arial" panose="020B0604020202020204" pitchFamily="34" charset="0"/>
              <a:buNone/>
              <a:defRPr sz="1600">
                <a:solidFill>
                  <a:schemeClr val="accent2"/>
                </a:solidFill>
              </a:defRPr>
            </a:lvl1pPr>
          </a:lstStyle>
          <a:p>
            <a:r>
              <a:rPr lang="en-GB"/>
              <a:t>Click to add picture</a:t>
            </a:r>
          </a:p>
        </p:txBody>
      </p:sp>
      <p:sp>
        <p:nvSpPr>
          <p:cNvPr id="18" name="Picture Placeholder 42">
            <a:extLst>
              <a:ext uri="{FF2B5EF4-FFF2-40B4-BE49-F238E27FC236}">
                <a16:creationId xmlns:a16="http://schemas.microsoft.com/office/drawing/2014/main" id="{A6699B14-14DA-B1B3-1CBC-03E5721344F6}"/>
              </a:ext>
            </a:extLst>
          </p:cNvPr>
          <p:cNvSpPr>
            <a:spLocks noGrp="1"/>
          </p:cNvSpPr>
          <p:nvPr>
            <p:ph type="pic" sz="quarter" idx="33" hasCustomPrompt="1"/>
          </p:nvPr>
        </p:nvSpPr>
        <p:spPr>
          <a:xfrm>
            <a:off x="10535086" y="1788891"/>
            <a:ext cx="1322581" cy="1322581"/>
          </a:xfrm>
          <a:prstGeom prst="ellipse">
            <a:avLst/>
          </a:prstGeom>
          <a:ln w="47625">
            <a:solidFill>
              <a:srgbClr val="5C5756"/>
            </a:solidFill>
          </a:ln>
        </p:spPr>
        <p:txBody>
          <a:bodyPr/>
          <a:lstStyle>
            <a:lvl1pPr marL="0" indent="0" algn="ctr">
              <a:buFont typeface="Arial" panose="020B0604020202020204" pitchFamily="34" charset="0"/>
              <a:buNone/>
              <a:defRPr sz="1600">
                <a:solidFill>
                  <a:schemeClr val="accent2"/>
                </a:solidFill>
              </a:defRPr>
            </a:lvl1pPr>
          </a:lstStyle>
          <a:p>
            <a:r>
              <a:rPr lang="en-GB"/>
              <a:t>Click to add picture</a:t>
            </a:r>
          </a:p>
        </p:txBody>
      </p:sp>
      <p:sp>
        <p:nvSpPr>
          <p:cNvPr id="19" name="Picture Placeholder 42">
            <a:extLst>
              <a:ext uri="{FF2B5EF4-FFF2-40B4-BE49-F238E27FC236}">
                <a16:creationId xmlns:a16="http://schemas.microsoft.com/office/drawing/2014/main" id="{9B407DAE-4F65-B55C-DB9E-8014BB9367B0}"/>
              </a:ext>
            </a:extLst>
          </p:cNvPr>
          <p:cNvSpPr>
            <a:spLocks noGrp="1"/>
          </p:cNvSpPr>
          <p:nvPr>
            <p:ph type="pic" sz="quarter" idx="34" hasCustomPrompt="1"/>
          </p:nvPr>
        </p:nvSpPr>
        <p:spPr>
          <a:xfrm>
            <a:off x="7611189" y="1788891"/>
            <a:ext cx="1322581" cy="1322581"/>
          </a:xfrm>
          <a:prstGeom prst="ellipse">
            <a:avLst/>
          </a:prstGeom>
          <a:ln w="47625">
            <a:solidFill>
              <a:srgbClr val="5C5756"/>
            </a:solidFill>
          </a:ln>
        </p:spPr>
        <p:txBody>
          <a:bodyPr/>
          <a:lstStyle>
            <a:lvl1pPr marL="0" indent="0" algn="ctr">
              <a:buFont typeface="Arial" panose="020B0604020202020204" pitchFamily="34" charset="0"/>
              <a:buNone/>
              <a:defRPr sz="1600">
                <a:solidFill>
                  <a:schemeClr val="accent2"/>
                </a:solidFill>
              </a:defRPr>
            </a:lvl1pPr>
          </a:lstStyle>
          <a:p>
            <a:r>
              <a:rPr lang="en-GB"/>
              <a:t>Click to add picture</a:t>
            </a:r>
          </a:p>
        </p:txBody>
      </p:sp>
      <p:sp>
        <p:nvSpPr>
          <p:cNvPr id="21" name="Picture Placeholder 42">
            <a:extLst>
              <a:ext uri="{FF2B5EF4-FFF2-40B4-BE49-F238E27FC236}">
                <a16:creationId xmlns:a16="http://schemas.microsoft.com/office/drawing/2014/main" id="{92DA3F00-12DD-EFF2-7AA9-AADE443CF855}"/>
              </a:ext>
            </a:extLst>
          </p:cNvPr>
          <p:cNvSpPr>
            <a:spLocks noGrp="1"/>
          </p:cNvSpPr>
          <p:nvPr>
            <p:ph type="pic" sz="quarter" idx="35" hasCustomPrompt="1"/>
          </p:nvPr>
        </p:nvSpPr>
        <p:spPr>
          <a:xfrm>
            <a:off x="9076270" y="1788891"/>
            <a:ext cx="1322581" cy="1322581"/>
          </a:xfrm>
          <a:prstGeom prst="ellipse">
            <a:avLst/>
          </a:prstGeom>
          <a:ln w="47625">
            <a:solidFill>
              <a:srgbClr val="5C5756"/>
            </a:solidFill>
          </a:ln>
        </p:spPr>
        <p:txBody>
          <a:bodyPr/>
          <a:lstStyle>
            <a:lvl1pPr marL="0" indent="0" algn="ctr">
              <a:buFont typeface="Arial" panose="020B0604020202020204" pitchFamily="34" charset="0"/>
              <a:buNone/>
              <a:defRPr sz="1600">
                <a:solidFill>
                  <a:schemeClr val="accent2"/>
                </a:solidFill>
              </a:defRPr>
            </a:lvl1pPr>
          </a:lstStyle>
          <a:p>
            <a:r>
              <a:rPr lang="en-GB"/>
              <a:t>Click to add picture</a:t>
            </a:r>
          </a:p>
        </p:txBody>
      </p:sp>
      <p:sp>
        <p:nvSpPr>
          <p:cNvPr id="24" name="TextBox 23">
            <a:extLst>
              <a:ext uri="{FF2B5EF4-FFF2-40B4-BE49-F238E27FC236}">
                <a16:creationId xmlns:a16="http://schemas.microsoft.com/office/drawing/2014/main" id="{3A71027B-CE9E-99AE-0008-099B0C440AC3}"/>
              </a:ext>
            </a:extLst>
          </p:cNvPr>
          <p:cNvSpPr txBox="1"/>
          <p:nvPr userDrawn="1"/>
        </p:nvSpPr>
        <p:spPr>
          <a:xfrm>
            <a:off x="-5445" y="-1179398"/>
            <a:ext cx="12191998" cy="1077218"/>
          </a:xfrm>
          <a:prstGeom prst="rect">
            <a:avLst/>
          </a:prstGeom>
          <a:noFill/>
        </p:spPr>
        <p:txBody>
          <a:bodyPr wrap="square" rtlCol="0">
            <a:spAutoFit/>
          </a:bodyPr>
          <a:lstStyle/>
          <a:p>
            <a:pPr marL="0" indent="0" algn="l">
              <a:buFont typeface="Arial" panose="020B0604020202020204" pitchFamily="34" charset="0"/>
              <a:buNone/>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Speaker slide </a:t>
            </a:r>
          </a:p>
          <a:p>
            <a:pPr marL="342900" indent="-342900" algn="l">
              <a:buFont typeface="Arial" panose="020B0604020202020204" pitchFamily="34" charset="0"/>
              <a:buChar char="•"/>
            </a:pPr>
            <a:r>
              <a:rPr lang="en-GB" sz="2000">
                <a:solidFill>
                  <a:srgbClr val="5C5756"/>
                </a:solidFill>
                <a:latin typeface="+mn-lt"/>
              </a:rPr>
              <a:t>Use the placeholder circles to add the speaker photos.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2000">
              <a:solidFill>
                <a:srgbClr val="5C5756"/>
              </a:solidFill>
            </a:endParaRPr>
          </a:p>
        </p:txBody>
      </p:sp>
    </p:spTree>
    <p:extLst>
      <p:ext uri="{BB962C8B-B14F-4D97-AF65-F5344CB8AC3E}">
        <p14:creationId xmlns:p14="http://schemas.microsoft.com/office/powerpoint/2010/main" val="941348791"/>
      </p:ext>
    </p:extLst>
  </p:cSld>
  <p:clrMapOvr>
    <a:masterClrMapping/>
  </p:clrMapOvr>
  <p:extLst>
    <p:ext uri="{DCECCB84-F9BA-43D5-87BE-67443E8EF086}">
      <p15:sldGuideLst xmlns:p15="http://schemas.microsoft.com/office/powerpoint/2012/main">
        <p15:guide id="1" orient="horz" pos="1979" userDrawn="1">
          <p15:clr>
            <a:srgbClr val="FBAE40"/>
          </p15:clr>
        </p15:guide>
        <p15:guide id="2" orient="horz" pos="1117"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ersonnel Profil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DC95DA3-AAA3-4206-B90B-9B080DA582F6}"/>
              </a:ext>
            </a:extLst>
          </p:cNvPr>
          <p:cNvSpPr/>
          <p:nvPr userDrawn="1"/>
        </p:nvSpPr>
        <p:spPr>
          <a:xfrm>
            <a:off x="723600" y="360000"/>
            <a:ext cx="11241052" cy="5760000"/>
          </a:xfrm>
          <a:prstGeom prst="rect">
            <a:avLst/>
          </a:prstGeom>
          <a:solidFill>
            <a:schemeClr val="accent2"/>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 name="Text Placeholder 4">
            <a:extLst>
              <a:ext uri="{FF2B5EF4-FFF2-40B4-BE49-F238E27FC236}">
                <a16:creationId xmlns:a16="http://schemas.microsoft.com/office/drawing/2014/main" id="{5298A85F-6783-4059-AA01-07C80EE6F997}"/>
              </a:ext>
            </a:extLst>
          </p:cNvPr>
          <p:cNvSpPr>
            <a:spLocks noGrp="1"/>
          </p:cNvSpPr>
          <p:nvPr>
            <p:ph type="body" sz="quarter" idx="11" hasCustomPrompt="1"/>
          </p:nvPr>
        </p:nvSpPr>
        <p:spPr>
          <a:xfrm>
            <a:off x="1080000" y="1808826"/>
            <a:ext cx="6854357" cy="4068446"/>
          </a:xfrm>
        </p:spPr>
        <p:txBody>
          <a:bodyPr lIns="0" tIns="0" rIns="0" bIns="0" numCol="2" spcCol="360000">
            <a:normAutofit/>
          </a:bodyPr>
          <a:lstStyle>
            <a:lvl1pPr marL="0" indent="0">
              <a:lnSpc>
                <a:spcPct val="100000"/>
              </a:lnSpc>
              <a:spcBef>
                <a:spcPts val="0"/>
              </a:spcBef>
              <a:spcAft>
                <a:spcPts val="600"/>
              </a:spcAft>
              <a:buFontTx/>
              <a:buNone/>
              <a:defRPr sz="1200"/>
            </a:lvl1pPr>
            <a:lvl2pPr>
              <a:defRPr sz="1200"/>
            </a:lvl2pPr>
            <a:lvl3pPr>
              <a:defRPr sz="1200"/>
            </a:lvl3pPr>
            <a:lvl4pPr>
              <a:defRPr sz="1200"/>
            </a:lvl4pPr>
            <a:lvl5pPr>
              <a:defRPr sz="1200"/>
            </a:lvl5pPr>
          </a:lstStyle>
          <a:p>
            <a:pPr>
              <a:lnSpc>
                <a:spcPct val="100000"/>
              </a:lnSpc>
              <a:spcAft>
                <a:spcPts val="600"/>
              </a:spcAft>
            </a:pPr>
            <a:r>
              <a:rPr lang="en-GB" sz="1600" b="1" cap="all">
                <a:solidFill>
                  <a:schemeClr val="accent1"/>
                </a:solidFill>
              </a:rPr>
              <a:t>Subtitle</a:t>
            </a:r>
            <a:r>
              <a:rPr lang="en-GB" sz="1600" b="1" cap="all"/>
              <a:t>.</a:t>
            </a:r>
          </a:p>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voluptate</a:t>
            </a:r>
            <a:r>
              <a:rPr lang="en-GB"/>
              <a:t> </a:t>
            </a:r>
            <a:r>
              <a:rPr lang="en-GB" err="1"/>
              <a:t>velit</a:t>
            </a:r>
            <a:r>
              <a:rPr lang="en-GB"/>
              <a:t> </a:t>
            </a:r>
            <a:r>
              <a:rPr lang="en-GB" err="1"/>
              <a:t>esse</a:t>
            </a:r>
            <a:r>
              <a:rPr lang="en-GB"/>
              <a:t>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a:t>
            </a:r>
          </a:p>
          <a:p>
            <a:r>
              <a:rPr lang="en-GB"/>
              <a:t>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a:t>
            </a:r>
            <a:r>
              <a:rPr lang="fr-FR" err="1"/>
              <a:t>dolore</a:t>
            </a:r>
            <a:r>
              <a:rPr lang="fr-FR"/>
              <a:t> eu </a:t>
            </a:r>
            <a:r>
              <a:rPr lang="fr-FR" err="1"/>
              <a:t>fugiat</a:t>
            </a:r>
            <a:r>
              <a:rPr lang="fr-FR"/>
              <a:t> </a:t>
            </a:r>
            <a:r>
              <a:rPr lang="fr-FR" err="1"/>
              <a:t>nulla</a:t>
            </a:r>
            <a:r>
              <a:rPr lang="fr-FR"/>
              <a:t> </a:t>
            </a:r>
            <a:r>
              <a:rPr lang="fr-FR" err="1"/>
              <a:t>pariatur</a:t>
            </a:r>
            <a:r>
              <a:rPr lang="fr-FR"/>
              <a:t> </a:t>
            </a:r>
            <a:r>
              <a:rPr lang="en-GB"/>
              <a:t>culpa qui </a:t>
            </a:r>
            <a:r>
              <a:rPr lang="en-GB" err="1"/>
              <a:t>officia</a:t>
            </a:r>
            <a:r>
              <a:rPr lang="en-GB"/>
              <a:t> </a:t>
            </a:r>
            <a:r>
              <a:rPr lang="en-GB" err="1"/>
              <a:t>deserunt</a:t>
            </a:r>
            <a:r>
              <a:rPr lang="en-GB"/>
              <a:t> </a:t>
            </a:r>
            <a:r>
              <a:rPr lang="en-GB" err="1"/>
              <a:t>mollit</a:t>
            </a:r>
            <a:r>
              <a:rPr lang="en-GB"/>
              <a:t> </a:t>
            </a:r>
            <a:r>
              <a:rPr lang="en-GB" err="1"/>
              <a:t>anim</a:t>
            </a:r>
            <a:r>
              <a:rPr lang="en-GB"/>
              <a:t> id</a:t>
            </a:r>
            <a:r>
              <a:rPr lang="fr-FR"/>
              <a:t>. </a:t>
            </a:r>
            <a:r>
              <a:rPr lang="fr-FR" err="1"/>
              <a:t>Excepteur</a:t>
            </a:r>
            <a:r>
              <a:rPr lang="fr-FR"/>
              <a:t> </a:t>
            </a:r>
            <a:r>
              <a:rPr lang="fr-FR" err="1"/>
              <a:t>sint</a:t>
            </a:r>
            <a:r>
              <a:rPr lang="en-GB"/>
              <a:t> culpa qui </a:t>
            </a:r>
            <a:r>
              <a:rPr lang="en-GB" err="1"/>
              <a:t>officia</a:t>
            </a:r>
            <a:r>
              <a:rPr lang="en-GB"/>
              <a:t> </a:t>
            </a:r>
            <a:r>
              <a:rPr lang="en-GB" err="1"/>
              <a:t>deserunt</a:t>
            </a:r>
            <a:r>
              <a:rPr lang="en-GB"/>
              <a:t> </a:t>
            </a:r>
            <a:r>
              <a:rPr lang="en-GB" err="1"/>
              <a:t>mollit</a:t>
            </a:r>
            <a:r>
              <a:rPr lang="fr-FR"/>
              <a:t> </a:t>
            </a:r>
            <a:r>
              <a:rPr lang="fr-FR" err="1"/>
              <a:t>occaecat</a:t>
            </a:r>
            <a:r>
              <a:rPr lang="fr-FR"/>
              <a:t> </a:t>
            </a:r>
            <a:r>
              <a:rPr lang="en-GB"/>
              <a:t> </a:t>
            </a:r>
            <a:r>
              <a:rPr lang="en-GB" err="1"/>
              <a:t>ea</a:t>
            </a:r>
            <a:r>
              <a:rPr lang="en-GB"/>
              <a:t> </a:t>
            </a:r>
            <a:r>
              <a:rPr lang="en-GB" err="1"/>
              <a:t>commodo</a:t>
            </a:r>
            <a:r>
              <a:rPr lang="en-GB"/>
              <a:t> </a:t>
            </a:r>
            <a:r>
              <a:rPr lang="en-GB" err="1"/>
              <a:t>consequat</a:t>
            </a:r>
            <a:r>
              <a:rPr lang="en-GB"/>
              <a:t>. </a:t>
            </a:r>
          </a:p>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voluptate</a:t>
            </a:r>
            <a:r>
              <a:rPr lang="en-GB"/>
              <a:t> </a:t>
            </a:r>
            <a:r>
              <a:rPr lang="en-GB" err="1"/>
              <a:t>velit</a:t>
            </a:r>
            <a:r>
              <a:rPr lang="en-GB"/>
              <a:t> </a:t>
            </a:r>
            <a:r>
              <a:rPr lang="en-GB" err="1"/>
              <a:t>esse</a:t>
            </a:r>
            <a:r>
              <a:rPr lang="en-GB"/>
              <a:t>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a:t>
            </a:r>
          </a:p>
          <a:p>
            <a:r>
              <a:rPr lang="en-GB"/>
              <a:t>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a:t>
            </a:r>
            <a:r>
              <a:rPr lang="fr-FR" err="1"/>
              <a:t>dolore</a:t>
            </a:r>
            <a:r>
              <a:rPr lang="fr-FR"/>
              <a:t> eu </a:t>
            </a:r>
            <a:r>
              <a:rPr lang="fr-FR" err="1"/>
              <a:t>fugiat</a:t>
            </a:r>
            <a:r>
              <a:rPr lang="fr-FR"/>
              <a:t> </a:t>
            </a:r>
            <a:r>
              <a:rPr lang="fr-FR" err="1"/>
              <a:t>nulla</a:t>
            </a:r>
            <a:r>
              <a:rPr lang="fr-FR"/>
              <a:t> </a:t>
            </a:r>
            <a:r>
              <a:rPr lang="fr-FR" err="1"/>
              <a:t>pariatur</a:t>
            </a:r>
            <a:r>
              <a:rPr lang="fr-FR"/>
              <a:t> </a:t>
            </a:r>
            <a:r>
              <a:rPr lang="en-GB"/>
              <a:t>culpa qui </a:t>
            </a:r>
            <a:r>
              <a:rPr lang="en-GB" err="1"/>
              <a:t>officia</a:t>
            </a:r>
            <a:r>
              <a:rPr lang="en-GB"/>
              <a:t> </a:t>
            </a:r>
            <a:r>
              <a:rPr lang="en-GB" err="1"/>
              <a:t>deserunt</a:t>
            </a:r>
            <a:r>
              <a:rPr lang="en-GB"/>
              <a:t> </a:t>
            </a:r>
            <a:r>
              <a:rPr lang="en-GB" err="1"/>
              <a:t>mollit</a:t>
            </a:r>
            <a:r>
              <a:rPr lang="en-GB"/>
              <a:t> </a:t>
            </a:r>
            <a:r>
              <a:rPr lang="en-GB" err="1"/>
              <a:t>anim</a:t>
            </a:r>
            <a:r>
              <a:rPr lang="en-GB"/>
              <a:t> id</a:t>
            </a:r>
            <a:r>
              <a:rPr lang="fr-FR"/>
              <a:t>. </a:t>
            </a:r>
            <a:r>
              <a:rPr lang="fr-FR" err="1"/>
              <a:t>Excepteur</a:t>
            </a:r>
            <a:r>
              <a:rPr lang="fr-FR"/>
              <a:t> </a:t>
            </a:r>
            <a:r>
              <a:rPr lang="fr-FR" err="1"/>
              <a:t>sint</a:t>
            </a:r>
            <a:r>
              <a:rPr lang="en-GB"/>
              <a:t> culpa qui </a:t>
            </a:r>
            <a:r>
              <a:rPr lang="en-GB" err="1"/>
              <a:t>officia</a:t>
            </a:r>
            <a:r>
              <a:rPr lang="en-GB"/>
              <a:t> </a:t>
            </a:r>
            <a:r>
              <a:rPr lang="en-GB" err="1"/>
              <a:t>deserunt</a:t>
            </a:r>
            <a:r>
              <a:rPr lang="en-GB"/>
              <a:t> </a:t>
            </a:r>
            <a:r>
              <a:rPr lang="en-GB" err="1"/>
              <a:t>mollit</a:t>
            </a:r>
            <a:r>
              <a:rPr lang="fr-FR"/>
              <a:t> </a:t>
            </a:r>
            <a:r>
              <a:rPr lang="fr-FR" err="1"/>
              <a:t>occaecat</a:t>
            </a:r>
            <a:r>
              <a:rPr lang="fr-FR"/>
              <a:t> </a:t>
            </a:r>
            <a:r>
              <a:rPr lang="en-GB"/>
              <a:t> </a:t>
            </a:r>
            <a:r>
              <a:rPr lang="en-GB" err="1"/>
              <a:t>ea</a:t>
            </a:r>
            <a:r>
              <a:rPr lang="en-GB"/>
              <a:t> </a:t>
            </a:r>
            <a:r>
              <a:rPr lang="en-GB" err="1"/>
              <a:t>commodo</a:t>
            </a:r>
            <a:r>
              <a:rPr lang="en-GB"/>
              <a:t> </a:t>
            </a:r>
            <a:r>
              <a:rPr lang="en-GB" err="1"/>
              <a:t>consequat</a:t>
            </a:r>
            <a:r>
              <a:rPr lang="en-GB"/>
              <a:t>.</a:t>
            </a:r>
          </a:p>
        </p:txBody>
      </p:sp>
      <p:sp>
        <p:nvSpPr>
          <p:cNvPr id="10" name="Slide Number Placeholder 5">
            <a:extLst>
              <a:ext uri="{FF2B5EF4-FFF2-40B4-BE49-F238E27FC236}">
                <a16:creationId xmlns:a16="http://schemas.microsoft.com/office/drawing/2014/main" id="{BBA452CA-8DCD-4BD6-8412-6B3E039FCF19}"/>
              </a:ext>
            </a:extLst>
          </p:cNvPr>
          <p:cNvSpPr>
            <a:spLocks noGrp="1"/>
          </p:cNvSpPr>
          <p:nvPr>
            <p:ph type="sldNum" sz="quarter" idx="13"/>
          </p:nvPr>
        </p:nvSpPr>
        <p:spPr>
          <a:xfrm>
            <a:off x="232453" y="6356355"/>
            <a:ext cx="2743200" cy="365125"/>
          </a:xfrm>
        </p:spPr>
        <p:txBody>
          <a:bodyPr/>
          <a:lstStyle/>
          <a:p>
            <a:fld id="{08A1CA0E-6D41-470D-8021-35D4EE06D298}" type="slidenum">
              <a:rPr lang="en-GB" smtClean="0"/>
              <a:t>‹#›</a:t>
            </a:fld>
            <a:endParaRPr lang="en-GB"/>
          </a:p>
        </p:txBody>
      </p:sp>
      <p:sp>
        <p:nvSpPr>
          <p:cNvPr id="7" name="Title 1">
            <a:extLst>
              <a:ext uri="{FF2B5EF4-FFF2-40B4-BE49-F238E27FC236}">
                <a16:creationId xmlns:a16="http://schemas.microsoft.com/office/drawing/2014/main" id="{7FECBDAC-2084-4634-B6B8-02BCA4A044F1}"/>
              </a:ext>
            </a:extLst>
          </p:cNvPr>
          <p:cNvSpPr>
            <a:spLocks noGrp="1"/>
          </p:cNvSpPr>
          <p:nvPr>
            <p:ph type="title" hasCustomPrompt="1"/>
          </p:nvPr>
        </p:nvSpPr>
        <p:spPr>
          <a:xfrm>
            <a:off x="1079999" y="655201"/>
            <a:ext cx="6854357" cy="738343"/>
          </a:xfrm>
        </p:spPr>
        <p:txBody>
          <a:bodyPr lIns="0" tIns="0" rIns="0" bIns="0" anchor="t" anchorCtr="0">
            <a:normAutofit/>
          </a:bodyPr>
          <a:lstStyle>
            <a:lvl1pPr algn="l">
              <a:defRPr sz="3200" b="0" baseline="0">
                <a:solidFill>
                  <a:schemeClr val="tx1"/>
                </a:solidFill>
              </a:defRPr>
            </a:lvl1pPr>
          </a:lstStyle>
          <a:p>
            <a:r>
              <a:rPr lang="en-US"/>
              <a:t>Persons name.</a:t>
            </a:r>
            <a:endParaRPr lang="en-GB"/>
          </a:p>
        </p:txBody>
      </p:sp>
      <p:cxnSp>
        <p:nvCxnSpPr>
          <p:cNvPr id="9" name="Straight Connector 8">
            <a:extLst>
              <a:ext uri="{FF2B5EF4-FFF2-40B4-BE49-F238E27FC236}">
                <a16:creationId xmlns:a16="http://schemas.microsoft.com/office/drawing/2014/main" id="{BF3A53C6-6353-4E88-A1FE-6ED744938860}"/>
              </a:ext>
            </a:extLst>
          </p:cNvPr>
          <p:cNvCxnSpPr>
            <a:cxnSpLocks/>
          </p:cNvCxnSpPr>
          <p:nvPr userDrawn="1"/>
        </p:nvCxnSpPr>
        <p:spPr>
          <a:xfrm>
            <a:off x="723600" y="1466521"/>
            <a:ext cx="11241052"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6" name="Picture Placeholder 2">
            <a:extLst>
              <a:ext uri="{FF2B5EF4-FFF2-40B4-BE49-F238E27FC236}">
                <a16:creationId xmlns:a16="http://schemas.microsoft.com/office/drawing/2014/main" id="{F7B1CF38-E63C-47C8-9364-37A8D47D2534}"/>
              </a:ext>
            </a:extLst>
          </p:cNvPr>
          <p:cNvSpPr>
            <a:spLocks noGrp="1"/>
          </p:cNvSpPr>
          <p:nvPr>
            <p:ph type="pic" sz="quarter" idx="14"/>
          </p:nvPr>
        </p:nvSpPr>
        <p:spPr>
          <a:xfrm>
            <a:off x="9851579" y="720001"/>
            <a:ext cx="1476000" cy="1476685"/>
          </a:xfrm>
          <a:prstGeom prst="ellipse">
            <a:avLst/>
          </a:prstGeom>
          <a:solidFill>
            <a:schemeClr val="bg1"/>
          </a:solidFill>
          <a:ln w="9525">
            <a:solidFill>
              <a:schemeClr val="accent1"/>
            </a:solidFill>
          </a:ln>
        </p:spPr>
        <p:txBody>
          <a:bodyPr anchor="ctr" anchorCtr="0">
            <a:normAutofit/>
          </a:bodyPr>
          <a:lstStyle>
            <a:lvl1pPr marL="0" indent="0" algn="ctr">
              <a:buFontTx/>
              <a:buNone/>
              <a:defRPr sz="1200"/>
            </a:lvl1pPr>
          </a:lstStyle>
          <a:p>
            <a:r>
              <a:rPr lang="en-US"/>
              <a:t>Click icon to add picture</a:t>
            </a:r>
            <a:endParaRPr lang="en-GB"/>
          </a:p>
        </p:txBody>
      </p:sp>
      <p:sp>
        <p:nvSpPr>
          <p:cNvPr id="14" name="Oval 13">
            <a:extLst>
              <a:ext uri="{FF2B5EF4-FFF2-40B4-BE49-F238E27FC236}">
                <a16:creationId xmlns:a16="http://schemas.microsoft.com/office/drawing/2014/main" id="{90813515-C907-4B0C-B2BB-54BBA6D6D163}"/>
              </a:ext>
            </a:extLst>
          </p:cNvPr>
          <p:cNvSpPr>
            <a:spLocks noChangeAspect="1"/>
          </p:cNvSpPr>
          <p:nvPr userDrawn="1"/>
        </p:nvSpPr>
        <p:spPr>
          <a:xfrm>
            <a:off x="8940336" y="1375200"/>
            <a:ext cx="180000" cy="1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5" name="Oval 14">
            <a:extLst>
              <a:ext uri="{FF2B5EF4-FFF2-40B4-BE49-F238E27FC236}">
                <a16:creationId xmlns:a16="http://schemas.microsoft.com/office/drawing/2014/main" id="{B50EA48D-B0FC-44E3-AF35-FA0853AB0440}"/>
              </a:ext>
            </a:extLst>
          </p:cNvPr>
          <p:cNvSpPr>
            <a:spLocks noChangeAspect="1"/>
          </p:cNvSpPr>
          <p:nvPr userDrawn="1"/>
        </p:nvSpPr>
        <p:spPr>
          <a:xfrm>
            <a:off x="8543548" y="1375200"/>
            <a:ext cx="180000" cy="1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6" name="Oval 15">
            <a:extLst>
              <a:ext uri="{FF2B5EF4-FFF2-40B4-BE49-F238E27FC236}">
                <a16:creationId xmlns:a16="http://schemas.microsoft.com/office/drawing/2014/main" id="{877C639A-49E4-4B1F-A86F-55852D330457}"/>
              </a:ext>
            </a:extLst>
          </p:cNvPr>
          <p:cNvSpPr>
            <a:spLocks noChangeAspect="1"/>
          </p:cNvSpPr>
          <p:nvPr userDrawn="1"/>
        </p:nvSpPr>
        <p:spPr>
          <a:xfrm>
            <a:off x="8150352" y="1375200"/>
            <a:ext cx="180000" cy="1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7" name="Text Placeholder 4">
            <a:extLst>
              <a:ext uri="{FF2B5EF4-FFF2-40B4-BE49-F238E27FC236}">
                <a16:creationId xmlns:a16="http://schemas.microsoft.com/office/drawing/2014/main" id="{6C667BC5-6F27-496D-B11A-088FC3694DF7}"/>
              </a:ext>
            </a:extLst>
          </p:cNvPr>
          <p:cNvSpPr>
            <a:spLocks noGrp="1"/>
          </p:cNvSpPr>
          <p:nvPr>
            <p:ph type="body" sz="quarter" idx="15" hasCustomPrompt="1"/>
          </p:nvPr>
        </p:nvSpPr>
        <p:spPr>
          <a:xfrm>
            <a:off x="8489866" y="2441218"/>
            <a:ext cx="3186745" cy="3436054"/>
          </a:xfrm>
        </p:spPr>
        <p:txBody>
          <a:bodyPr lIns="0" tIns="0" rIns="0" bIns="0" numCol="1" spcCol="360000">
            <a:normAutofit/>
          </a:bodyPr>
          <a:lstStyle>
            <a:lvl1pPr marL="0" indent="0">
              <a:lnSpc>
                <a:spcPts val="1800"/>
              </a:lnSpc>
              <a:spcBef>
                <a:spcPts val="0"/>
              </a:spcBef>
              <a:spcAft>
                <a:spcPts val="1200"/>
              </a:spcAft>
              <a:buFontTx/>
              <a:buNone/>
              <a:defRPr sz="1200"/>
            </a:lvl1pPr>
            <a:lvl2pPr>
              <a:defRPr sz="1200"/>
            </a:lvl2pPr>
            <a:lvl3pPr>
              <a:defRPr sz="1200"/>
            </a:lvl3pPr>
            <a:lvl4pPr>
              <a:defRPr sz="1200"/>
            </a:lvl4pPr>
            <a:lvl5pPr>
              <a:defRPr sz="1200"/>
            </a:lvl5pPr>
          </a:lstStyle>
          <a:p>
            <a:pPr>
              <a:spcAft>
                <a:spcPts val="1200"/>
              </a:spcAft>
            </a:pPr>
            <a:r>
              <a:rPr lang="en-US" b="1">
                <a:solidFill>
                  <a:schemeClr val="accent1"/>
                </a:solidFill>
              </a:rPr>
              <a:t>Name: </a:t>
            </a:r>
            <a:r>
              <a:rPr lang="en-US"/>
              <a:t>Name Here</a:t>
            </a:r>
          </a:p>
          <a:p>
            <a:pPr>
              <a:spcAft>
                <a:spcPts val="1200"/>
              </a:spcAft>
            </a:pPr>
            <a:r>
              <a:rPr lang="en-US" b="1">
                <a:solidFill>
                  <a:schemeClr val="accent1"/>
                </a:solidFill>
              </a:rPr>
              <a:t>Role: </a:t>
            </a:r>
            <a:r>
              <a:rPr lang="en-US"/>
              <a:t>Job Title Here</a:t>
            </a:r>
          </a:p>
          <a:p>
            <a:pPr>
              <a:spcAft>
                <a:spcPts val="1200"/>
              </a:spcAft>
            </a:pPr>
            <a:r>
              <a:rPr lang="en-US" b="1">
                <a:solidFill>
                  <a:schemeClr val="accent1"/>
                </a:solidFill>
              </a:rPr>
              <a:t>Company: </a:t>
            </a:r>
            <a:r>
              <a:rPr lang="en-US"/>
              <a:t>Company Name Here</a:t>
            </a:r>
          </a:p>
          <a:p>
            <a:r>
              <a:rPr lang="en-US" b="1">
                <a:solidFill>
                  <a:schemeClr val="accent1"/>
                </a:solidFill>
              </a:rPr>
              <a:t>Specialisms: </a:t>
            </a:r>
            <a:r>
              <a:rPr lang="en-US"/>
              <a:t>Expert in Here</a:t>
            </a:r>
            <a:endParaRPr lang="en-GB"/>
          </a:p>
        </p:txBody>
      </p:sp>
      <p:cxnSp>
        <p:nvCxnSpPr>
          <p:cNvPr id="25" name="Straight Connector 24">
            <a:extLst>
              <a:ext uri="{FF2B5EF4-FFF2-40B4-BE49-F238E27FC236}">
                <a16:creationId xmlns:a16="http://schemas.microsoft.com/office/drawing/2014/main" id="{0D355A69-C206-4FAD-A511-C144121875E4}"/>
              </a:ext>
            </a:extLst>
          </p:cNvPr>
          <p:cNvCxnSpPr>
            <a:cxnSpLocks/>
          </p:cNvCxnSpPr>
          <p:nvPr userDrawn="1"/>
        </p:nvCxnSpPr>
        <p:spPr>
          <a:xfrm>
            <a:off x="8222400" y="2441218"/>
            <a:ext cx="0" cy="3436054"/>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08634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am Templat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DC95DA3-AAA3-4206-B90B-9B080DA582F6}"/>
              </a:ext>
            </a:extLst>
          </p:cNvPr>
          <p:cNvSpPr/>
          <p:nvPr userDrawn="1"/>
        </p:nvSpPr>
        <p:spPr>
          <a:xfrm>
            <a:off x="723600" y="2340414"/>
            <a:ext cx="11205048" cy="3654665"/>
          </a:xfrm>
          <a:prstGeom prst="rect">
            <a:avLst/>
          </a:prstGeom>
          <a:solidFill>
            <a:schemeClr val="accent2"/>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Slide Number Placeholder 5">
            <a:extLst>
              <a:ext uri="{FF2B5EF4-FFF2-40B4-BE49-F238E27FC236}">
                <a16:creationId xmlns:a16="http://schemas.microsoft.com/office/drawing/2014/main" id="{BBA452CA-8DCD-4BD6-8412-6B3E039FCF19}"/>
              </a:ext>
            </a:extLst>
          </p:cNvPr>
          <p:cNvSpPr>
            <a:spLocks noGrp="1"/>
          </p:cNvSpPr>
          <p:nvPr>
            <p:ph type="sldNum" sz="quarter" idx="13"/>
          </p:nvPr>
        </p:nvSpPr>
        <p:spPr>
          <a:xfrm>
            <a:off x="232453" y="6356355"/>
            <a:ext cx="2743200" cy="365125"/>
          </a:xfrm>
        </p:spPr>
        <p:txBody>
          <a:bodyPr/>
          <a:lstStyle/>
          <a:p>
            <a:fld id="{08A1CA0E-6D41-470D-8021-35D4EE06D298}" type="slidenum">
              <a:rPr lang="en-GB" smtClean="0"/>
              <a:t>‹#›</a:t>
            </a:fld>
            <a:endParaRPr lang="en-GB"/>
          </a:p>
        </p:txBody>
      </p:sp>
      <p:sp>
        <p:nvSpPr>
          <p:cNvPr id="7" name="Title 1">
            <a:extLst>
              <a:ext uri="{FF2B5EF4-FFF2-40B4-BE49-F238E27FC236}">
                <a16:creationId xmlns:a16="http://schemas.microsoft.com/office/drawing/2014/main" id="{7FECBDAC-2084-4634-B6B8-02BCA4A044F1}"/>
              </a:ext>
            </a:extLst>
          </p:cNvPr>
          <p:cNvSpPr>
            <a:spLocks noGrp="1"/>
          </p:cNvSpPr>
          <p:nvPr>
            <p:ph type="title" hasCustomPrompt="1"/>
          </p:nvPr>
        </p:nvSpPr>
        <p:spPr>
          <a:xfrm>
            <a:off x="1080000" y="655200"/>
            <a:ext cx="6597984" cy="720000"/>
          </a:xfrm>
        </p:spPr>
        <p:txBody>
          <a:bodyPr lIns="0" tIns="0" rIns="0" bIns="0" anchor="t" anchorCtr="0">
            <a:normAutofit/>
          </a:bodyPr>
          <a:lstStyle>
            <a:lvl1pPr algn="l">
              <a:defRPr sz="3200" b="0" baseline="0">
                <a:solidFill>
                  <a:schemeClr val="tx1"/>
                </a:solidFill>
              </a:defRPr>
            </a:lvl1pPr>
          </a:lstStyle>
          <a:p>
            <a:r>
              <a:rPr lang="en-US"/>
              <a:t>The team.</a:t>
            </a:r>
            <a:endParaRPr lang="en-GB"/>
          </a:p>
        </p:txBody>
      </p:sp>
      <p:sp>
        <p:nvSpPr>
          <p:cNvPr id="6" name="Picture Placeholder 2">
            <a:extLst>
              <a:ext uri="{FF2B5EF4-FFF2-40B4-BE49-F238E27FC236}">
                <a16:creationId xmlns:a16="http://schemas.microsoft.com/office/drawing/2014/main" id="{F7B1CF38-E63C-47C8-9364-37A8D47D2534}"/>
              </a:ext>
            </a:extLst>
          </p:cNvPr>
          <p:cNvSpPr>
            <a:spLocks noGrp="1"/>
          </p:cNvSpPr>
          <p:nvPr>
            <p:ph type="pic" sz="quarter" idx="14"/>
          </p:nvPr>
        </p:nvSpPr>
        <p:spPr>
          <a:xfrm>
            <a:off x="9099220" y="1593895"/>
            <a:ext cx="1476000" cy="1476685"/>
          </a:xfrm>
          <a:prstGeom prst="ellipse">
            <a:avLst/>
          </a:prstGeom>
          <a:solidFill>
            <a:schemeClr val="bg1"/>
          </a:solidFill>
          <a:ln w="9525">
            <a:solidFill>
              <a:schemeClr val="accent1"/>
            </a:solidFill>
          </a:ln>
        </p:spPr>
        <p:txBody>
          <a:bodyPr anchor="ctr" anchorCtr="0">
            <a:normAutofit/>
          </a:bodyPr>
          <a:lstStyle>
            <a:lvl1pPr marL="0" indent="0" algn="ctr">
              <a:buFontTx/>
              <a:buNone/>
              <a:defRPr sz="1200"/>
            </a:lvl1pPr>
          </a:lstStyle>
          <a:p>
            <a:r>
              <a:rPr lang="en-US"/>
              <a:t>Click icon to add picture</a:t>
            </a:r>
            <a:endParaRPr lang="en-GB"/>
          </a:p>
        </p:txBody>
      </p:sp>
      <p:sp>
        <p:nvSpPr>
          <p:cNvPr id="14" name="Oval 13">
            <a:extLst>
              <a:ext uri="{FF2B5EF4-FFF2-40B4-BE49-F238E27FC236}">
                <a16:creationId xmlns:a16="http://schemas.microsoft.com/office/drawing/2014/main" id="{90813515-C907-4B0C-B2BB-54BBA6D6D163}"/>
              </a:ext>
            </a:extLst>
          </p:cNvPr>
          <p:cNvSpPr>
            <a:spLocks noChangeAspect="1"/>
          </p:cNvSpPr>
          <p:nvPr userDrawn="1"/>
        </p:nvSpPr>
        <p:spPr>
          <a:xfrm>
            <a:off x="8398152" y="2249094"/>
            <a:ext cx="180000" cy="1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5" name="Oval 14">
            <a:extLst>
              <a:ext uri="{FF2B5EF4-FFF2-40B4-BE49-F238E27FC236}">
                <a16:creationId xmlns:a16="http://schemas.microsoft.com/office/drawing/2014/main" id="{B50EA48D-B0FC-44E3-AF35-FA0853AB0440}"/>
              </a:ext>
            </a:extLst>
          </p:cNvPr>
          <p:cNvSpPr>
            <a:spLocks noChangeAspect="1"/>
          </p:cNvSpPr>
          <p:nvPr userDrawn="1"/>
        </p:nvSpPr>
        <p:spPr>
          <a:xfrm>
            <a:off x="8001364" y="2249094"/>
            <a:ext cx="180000" cy="1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6" name="Oval 15">
            <a:extLst>
              <a:ext uri="{FF2B5EF4-FFF2-40B4-BE49-F238E27FC236}">
                <a16:creationId xmlns:a16="http://schemas.microsoft.com/office/drawing/2014/main" id="{877C639A-49E4-4B1F-A86F-55852D330457}"/>
              </a:ext>
            </a:extLst>
          </p:cNvPr>
          <p:cNvSpPr>
            <a:spLocks noChangeAspect="1"/>
          </p:cNvSpPr>
          <p:nvPr userDrawn="1"/>
        </p:nvSpPr>
        <p:spPr>
          <a:xfrm>
            <a:off x="7608168" y="2249094"/>
            <a:ext cx="180000" cy="1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7" name="Text Placeholder 4">
            <a:extLst>
              <a:ext uri="{FF2B5EF4-FFF2-40B4-BE49-F238E27FC236}">
                <a16:creationId xmlns:a16="http://schemas.microsoft.com/office/drawing/2014/main" id="{6C667BC5-6F27-496D-B11A-088FC3694DF7}"/>
              </a:ext>
            </a:extLst>
          </p:cNvPr>
          <p:cNvSpPr>
            <a:spLocks noGrp="1"/>
          </p:cNvSpPr>
          <p:nvPr>
            <p:ph type="body" sz="quarter" idx="15" hasCustomPrompt="1"/>
          </p:nvPr>
        </p:nvSpPr>
        <p:spPr>
          <a:xfrm>
            <a:off x="8321857" y="3315112"/>
            <a:ext cx="3030727" cy="2499946"/>
          </a:xfrm>
        </p:spPr>
        <p:txBody>
          <a:bodyPr lIns="0" tIns="0" rIns="0" bIns="0" numCol="1" spcCol="360000">
            <a:normAutofit/>
          </a:bodyPr>
          <a:lstStyle>
            <a:lvl1pPr marL="0" indent="0">
              <a:lnSpc>
                <a:spcPts val="1800"/>
              </a:lnSpc>
              <a:spcBef>
                <a:spcPts val="0"/>
              </a:spcBef>
              <a:spcAft>
                <a:spcPts val="2000"/>
              </a:spcAft>
              <a:buFontTx/>
              <a:buNone/>
              <a:defRPr sz="1200"/>
            </a:lvl1pPr>
            <a:lvl2pPr>
              <a:defRPr sz="1200"/>
            </a:lvl2pPr>
            <a:lvl3pPr>
              <a:defRPr sz="1200"/>
            </a:lvl3pPr>
            <a:lvl4pPr>
              <a:defRPr sz="1200"/>
            </a:lvl4pPr>
            <a:lvl5pPr>
              <a:defRPr sz="1200"/>
            </a:lvl5pPr>
          </a:lstStyle>
          <a:p>
            <a:pPr lvl="0"/>
            <a:r>
              <a:rPr lang="en-US"/>
              <a:t>Name:</a:t>
            </a:r>
          </a:p>
          <a:p>
            <a:pPr lvl="0"/>
            <a:r>
              <a:rPr lang="en-US"/>
              <a:t>Position: ipsum dolor sit </a:t>
            </a:r>
            <a:r>
              <a:rPr lang="en-US" err="1"/>
              <a:t>amet</a:t>
            </a:r>
            <a:endParaRPr lang="en-US"/>
          </a:p>
          <a:p>
            <a:pPr lvl="0"/>
            <a:r>
              <a:rPr lang="en-US"/>
              <a:t>Business: </a:t>
            </a:r>
            <a:r>
              <a:rPr lang="en-US" err="1"/>
              <a:t>adipiscing</a:t>
            </a:r>
            <a:r>
              <a:rPr lang="en-US"/>
              <a:t> </a:t>
            </a:r>
            <a:r>
              <a:rPr lang="en-US" err="1"/>
              <a:t>elit</a:t>
            </a:r>
            <a:endParaRPr lang="en-US"/>
          </a:p>
          <a:p>
            <a:pPr lvl="0"/>
            <a:r>
              <a:rPr lang="en-US"/>
              <a:t>Specialism: do </a:t>
            </a:r>
            <a:r>
              <a:rPr lang="en-US" err="1"/>
              <a:t>eiusmod</a:t>
            </a:r>
            <a:r>
              <a:rPr lang="en-US"/>
              <a:t> </a:t>
            </a:r>
            <a:r>
              <a:rPr lang="en-US" err="1"/>
              <a:t>tempor</a:t>
            </a:r>
            <a:endParaRPr lang="en-US"/>
          </a:p>
        </p:txBody>
      </p:sp>
      <p:cxnSp>
        <p:nvCxnSpPr>
          <p:cNvPr id="25" name="Straight Connector 24">
            <a:extLst>
              <a:ext uri="{FF2B5EF4-FFF2-40B4-BE49-F238E27FC236}">
                <a16:creationId xmlns:a16="http://schemas.microsoft.com/office/drawing/2014/main" id="{0D355A69-C206-4FAD-A511-C144121875E4}"/>
              </a:ext>
            </a:extLst>
          </p:cNvPr>
          <p:cNvCxnSpPr>
            <a:cxnSpLocks/>
          </p:cNvCxnSpPr>
          <p:nvPr userDrawn="1"/>
        </p:nvCxnSpPr>
        <p:spPr>
          <a:xfrm>
            <a:off x="8105606" y="3315112"/>
            <a:ext cx="0" cy="252000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Picture Placeholder 2">
            <a:extLst>
              <a:ext uri="{FF2B5EF4-FFF2-40B4-BE49-F238E27FC236}">
                <a16:creationId xmlns:a16="http://schemas.microsoft.com/office/drawing/2014/main" id="{7D16CCCC-D0A8-474A-AB58-272B02C27679}"/>
              </a:ext>
            </a:extLst>
          </p:cNvPr>
          <p:cNvSpPr>
            <a:spLocks noGrp="1"/>
          </p:cNvSpPr>
          <p:nvPr>
            <p:ph type="pic" sz="quarter" idx="16"/>
          </p:nvPr>
        </p:nvSpPr>
        <p:spPr>
          <a:xfrm>
            <a:off x="5620220" y="1593895"/>
            <a:ext cx="1476000" cy="1476685"/>
          </a:xfrm>
          <a:prstGeom prst="ellipse">
            <a:avLst/>
          </a:prstGeom>
          <a:solidFill>
            <a:schemeClr val="bg1"/>
          </a:solidFill>
          <a:ln w="9525">
            <a:solidFill>
              <a:schemeClr val="accent1"/>
            </a:solidFill>
          </a:ln>
        </p:spPr>
        <p:txBody>
          <a:bodyPr anchor="ctr" anchorCtr="0">
            <a:normAutofit/>
          </a:bodyPr>
          <a:lstStyle>
            <a:lvl1pPr marL="0" indent="0" algn="ctr">
              <a:buFontTx/>
              <a:buNone/>
              <a:defRPr sz="1200"/>
            </a:lvl1pPr>
          </a:lstStyle>
          <a:p>
            <a:r>
              <a:rPr lang="en-US"/>
              <a:t>Click icon to add picture</a:t>
            </a:r>
            <a:endParaRPr lang="en-GB"/>
          </a:p>
        </p:txBody>
      </p:sp>
      <p:sp>
        <p:nvSpPr>
          <p:cNvPr id="19" name="Text Placeholder 4">
            <a:extLst>
              <a:ext uri="{FF2B5EF4-FFF2-40B4-BE49-F238E27FC236}">
                <a16:creationId xmlns:a16="http://schemas.microsoft.com/office/drawing/2014/main" id="{6A1C7B16-90BC-4A78-B88F-16E075FE03FE}"/>
              </a:ext>
            </a:extLst>
          </p:cNvPr>
          <p:cNvSpPr>
            <a:spLocks noGrp="1"/>
          </p:cNvSpPr>
          <p:nvPr>
            <p:ph type="body" sz="quarter" idx="17" hasCustomPrompt="1"/>
          </p:nvPr>
        </p:nvSpPr>
        <p:spPr>
          <a:xfrm>
            <a:off x="4842857" y="3315113"/>
            <a:ext cx="3030727" cy="2499941"/>
          </a:xfrm>
        </p:spPr>
        <p:txBody>
          <a:bodyPr lIns="0" tIns="0" rIns="0" bIns="0" numCol="1" spcCol="360000">
            <a:normAutofit/>
          </a:bodyPr>
          <a:lstStyle>
            <a:lvl1pPr marL="0" indent="0">
              <a:lnSpc>
                <a:spcPts val="1800"/>
              </a:lnSpc>
              <a:spcBef>
                <a:spcPts val="0"/>
              </a:spcBef>
              <a:spcAft>
                <a:spcPts val="2000"/>
              </a:spcAft>
              <a:buFontTx/>
              <a:buNone/>
              <a:defRPr sz="1200"/>
            </a:lvl1pPr>
            <a:lvl2pPr>
              <a:defRPr sz="1200"/>
            </a:lvl2pPr>
            <a:lvl3pPr>
              <a:defRPr sz="1200"/>
            </a:lvl3pPr>
            <a:lvl4pPr>
              <a:defRPr sz="1200"/>
            </a:lvl4pPr>
            <a:lvl5pPr>
              <a:defRPr sz="1200"/>
            </a:lvl5pPr>
          </a:lstStyle>
          <a:p>
            <a:pPr lvl="0"/>
            <a:r>
              <a:rPr lang="en-US"/>
              <a:t>Name:</a:t>
            </a:r>
          </a:p>
          <a:p>
            <a:pPr lvl="0"/>
            <a:r>
              <a:rPr lang="en-US"/>
              <a:t>Position: ipsum dolor sit </a:t>
            </a:r>
            <a:r>
              <a:rPr lang="en-US" err="1"/>
              <a:t>amet</a:t>
            </a:r>
            <a:endParaRPr lang="en-US"/>
          </a:p>
          <a:p>
            <a:pPr lvl="0"/>
            <a:r>
              <a:rPr lang="en-US"/>
              <a:t>Business: </a:t>
            </a:r>
            <a:r>
              <a:rPr lang="en-US" err="1"/>
              <a:t>adipiscing</a:t>
            </a:r>
            <a:r>
              <a:rPr lang="en-US"/>
              <a:t> </a:t>
            </a:r>
            <a:r>
              <a:rPr lang="en-US" err="1"/>
              <a:t>elit</a:t>
            </a:r>
            <a:endParaRPr lang="en-US"/>
          </a:p>
          <a:p>
            <a:pPr lvl="0"/>
            <a:r>
              <a:rPr lang="en-US"/>
              <a:t>Specialism: do </a:t>
            </a:r>
            <a:r>
              <a:rPr lang="en-US" err="1"/>
              <a:t>eiusmod</a:t>
            </a:r>
            <a:r>
              <a:rPr lang="en-US"/>
              <a:t> </a:t>
            </a:r>
            <a:r>
              <a:rPr lang="en-US" err="1"/>
              <a:t>tempor</a:t>
            </a:r>
            <a:endParaRPr lang="en-US"/>
          </a:p>
        </p:txBody>
      </p:sp>
      <p:cxnSp>
        <p:nvCxnSpPr>
          <p:cNvPr id="20" name="Straight Connector 19">
            <a:extLst>
              <a:ext uri="{FF2B5EF4-FFF2-40B4-BE49-F238E27FC236}">
                <a16:creationId xmlns:a16="http://schemas.microsoft.com/office/drawing/2014/main" id="{DE4C8E84-EEB4-4502-9A2A-C201CE189A23}"/>
              </a:ext>
            </a:extLst>
          </p:cNvPr>
          <p:cNvCxnSpPr>
            <a:cxnSpLocks/>
          </p:cNvCxnSpPr>
          <p:nvPr userDrawn="1"/>
        </p:nvCxnSpPr>
        <p:spPr>
          <a:xfrm>
            <a:off x="4601606" y="3315112"/>
            <a:ext cx="0" cy="252000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Picture Placeholder 2">
            <a:extLst>
              <a:ext uri="{FF2B5EF4-FFF2-40B4-BE49-F238E27FC236}">
                <a16:creationId xmlns:a16="http://schemas.microsoft.com/office/drawing/2014/main" id="{9B91F451-E485-460A-97BE-03D1EF305D9B}"/>
              </a:ext>
            </a:extLst>
          </p:cNvPr>
          <p:cNvSpPr>
            <a:spLocks noGrp="1"/>
          </p:cNvSpPr>
          <p:nvPr>
            <p:ph type="pic" sz="quarter" idx="18"/>
          </p:nvPr>
        </p:nvSpPr>
        <p:spPr>
          <a:xfrm>
            <a:off x="2090970" y="1593895"/>
            <a:ext cx="1476000" cy="1476685"/>
          </a:xfrm>
          <a:prstGeom prst="ellipse">
            <a:avLst/>
          </a:prstGeom>
          <a:solidFill>
            <a:schemeClr val="bg1"/>
          </a:solidFill>
          <a:ln w="9525">
            <a:solidFill>
              <a:schemeClr val="accent1"/>
            </a:solidFill>
          </a:ln>
        </p:spPr>
        <p:txBody>
          <a:bodyPr anchor="ctr" anchorCtr="0">
            <a:normAutofit/>
          </a:bodyPr>
          <a:lstStyle>
            <a:lvl1pPr marL="0" indent="0" algn="ctr">
              <a:buFontTx/>
              <a:buNone/>
              <a:defRPr sz="1200"/>
            </a:lvl1pPr>
          </a:lstStyle>
          <a:p>
            <a:r>
              <a:rPr lang="en-US"/>
              <a:t>Click icon to add picture</a:t>
            </a:r>
            <a:endParaRPr lang="en-GB"/>
          </a:p>
        </p:txBody>
      </p:sp>
      <p:sp>
        <p:nvSpPr>
          <p:cNvPr id="22" name="Text Placeholder 4">
            <a:extLst>
              <a:ext uri="{FF2B5EF4-FFF2-40B4-BE49-F238E27FC236}">
                <a16:creationId xmlns:a16="http://schemas.microsoft.com/office/drawing/2014/main" id="{47269A4E-1828-49C0-B584-178085A36EAE}"/>
              </a:ext>
            </a:extLst>
          </p:cNvPr>
          <p:cNvSpPr>
            <a:spLocks noGrp="1"/>
          </p:cNvSpPr>
          <p:nvPr>
            <p:ph type="body" sz="quarter" idx="19" hasCustomPrompt="1"/>
          </p:nvPr>
        </p:nvSpPr>
        <p:spPr>
          <a:xfrm>
            <a:off x="1313607" y="3315112"/>
            <a:ext cx="3030727" cy="2499946"/>
          </a:xfrm>
        </p:spPr>
        <p:txBody>
          <a:bodyPr lIns="0" tIns="0" rIns="0" bIns="0" numCol="1" spcCol="360000">
            <a:normAutofit/>
          </a:bodyPr>
          <a:lstStyle>
            <a:lvl1pPr marL="0" marR="0" indent="0" algn="l" defTabSz="844083" rtl="0" eaLnBrk="1" fontAlgn="auto" latinLnBrk="0" hangingPunct="1">
              <a:lnSpc>
                <a:spcPts val="1800"/>
              </a:lnSpc>
              <a:spcBef>
                <a:spcPts val="0"/>
              </a:spcBef>
              <a:spcAft>
                <a:spcPts val="2000"/>
              </a:spcAft>
              <a:buClr>
                <a:schemeClr val="accent1"/>
              </a:buClr>
              <a:buSzTx/>
              <a:buFontTx/>
              <a:buNone/>
              <a:tabLst/>
              <a:defRPr sz="1200"/>
            </a:lvl1pPr>
            <a:lvl2pPr>
              <a:defRPr sz="1200"/>
            </a:lvl2pPr>
            <a:lvl3pPr>
              <a:defRPr sz="1200"/>
            </a:lvl3pPr>
            <a:lvl4pPr>
              <a:defRPr sz="1200"/>
            </a:lvl4pPr>
            <a:lvl5pPr>
              <a:defRPr sz="1200"/>
            </a:lvl5pPr>
          </a:lstStyle>
          <a:p>
            <a:pPr lvl="0"/>
            <a:r>
              <a:rPr lang="en-US"/>
              <a:t>Name:</a:t>
            </a:r>
          </a:p>
          <a:p>
            <a:pPr lvl="0"/>
            <a:r>
              <a:rPr lang="en-US"/>
              <a:t>Position: ipsum dolor sit </a:t>
            </a:r>
            <a:r>
              <a:rPr lang="en-US" err="1"/>
              <a:t>amet</a:t>
            </a:r>
            <a:endParaRPr lang="en-US"/>
          </a:p>
          <a:p>
            <a:pPr lvl="0"/>
            <a:r>
              <a:rPr lang="en-US"/>
              <a:t>Business: </a:t>
            </a:r>
            <a:r>
              <a:rPr lang="en-US" err="1"/>
              <a:t>adipiscing</a:t>
            </a:r>
            <a:r>
              <a:rPr lang="en-US"/>
              <a:t> </a:t>
            </a:r>
            <a:r>
              <a:rPr lang="en-US" err="1"/>
              <a:t>elit</a:t>
            </a:r>
            <a:endParaRPr lang="en-US"/>
          </a:p>
          <a:p>
            <a:pPr marL="0" marR="0" lvl="0" indent="0" algn="l" defTabSz="844083" rtl="0" eaLnBrk="1" fontAlgn="auto" latinLnBrk="0" hangingPunct="1">
              <a:lnSpc>
                <a:spcPts val="1800"/>
              </a:lnSpc>
              <a:spcBef>
                <a:spcPts val="0"/>
              </a:spcBef>
              <a:spcAft>
                <a:spcPts val="2000"/>
              </a:spcAft>
              <a:buClr>
                <a:schemeClr val="accent1"/>
              </a:buClr>
              <a:buSzTx/>
              <a:buFontTx/>
              <a:buNone/>
              <a:tabLst/>
              <a:defRPr/>
            </a:pPr>
            <a:r>
              <a:rPr lang="en-US"/>
              <a:t>Specialism: </a:t>
            </a:r>
            <a:r>
              <a:rPr lang="en-GB"/>
              <a:t>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a:t>
            </a:r>
            <a:r>
              <a:rPr lang="fr-FR" err="1"/>
              <a:t>dolore</a:t>
            </a:r>
            <a:r>
              <a:rPr lang="fr-FR"/>
              <a:t> eu </a:t>
            </a:r>
            <a:r>
              <a:rPr lang="fr-FR" err="1"/>
              <a:t>fugiat</a:t>
            </a:r>
            <a:r>
              <a:rPr lang="fr-FR"/>
              <a:t> </a:t>
            </a:r>
            <a:r>
              <a:rPr lang="fr-FR" err="1"/>
              <a:t>nulla</a:t>
            </a:r>
            <a:r>
              <a:rPr lang="fr-FR"/>
              <a:t> </a:t>
            </a:r>
            <a:r>
              <a:rPr lang="fr-FR" err="1"/>
              <a:t>pariatur</a:t>
            </a:r>
            <a:r>
              <a:rPr lang="fr-FR"/>
              <a:t> </a:t>
            </a:r>
            <a:endParaRPr lang="en-US"/>
          </a:p>
        </p:txBody>
      </p:sp>
      <p:sp>
        <p:nvSpPr>
          <p:cNvPr id="23" name="Oval 22">
            <a:extLst>
              <a:ext uri="{FF2B5EF4-FFF2-40B4-BE49-F238E27FC236}">
                <a16:creationId xmlns:a16="http://schemas.microsoft.com/office/drawing/2014/main" id="{2EBC9ACC-0B0F-48FB-92BC-0CDD6D2D08A5}"/>
              </a:ext>
            </a:extLst>
          </p:cNvPr>
          <p:cNvSpPr>
            <a:spLocks noChangeAspect="1"/>
          </p:cNvSpPr>
          <p:nvPr userDrawn="1"/>
        </p:nvSpPr>
        <p:spPr>
          <a:xfrm>
            <a:off x="4935317" y="2249094"/>
            <a:ext cx="180000" cy="1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4" name="Oval 23">
            <a:extLst>
              <a:ext uri="{FF2B5EF4-FFF2-40B4-BE49-F238E27FC236}">
                <a16:creationId xmlns:a16="http://schemas.microsoft.com/office/drawing/2014/main" id="{25CF835B-DD35-4D88-8F78-3C1C697F92D0}"/>
              </a:ext>
            </a:extLst>
          </p:cNvPr>
          <p:cNvSpPr>
            <a:spLocks noChangeAspect="1"/>
          </p:cNvSpPr>
          <p:nvPr userDrawn="1"/>
        </p:nvSpPr>
        <p:spPr>
          <a:xfrm>
            <a:off x="4538529" y="2249094"/>
            <a:ext cx="180000" cy="1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6" name="Oval 25">
            <a:extLst>
              <a:ext uri="{FF2B5EF4-FFF2-40B4-BE49-F238E27FC236}">
                <a16:creationId xmlns:a16="http://schemas.microsoft.com/office/drawing/2014/main" id="{721E3277-8350-498F-8261-215346BE7C23}"/>
              </a:ext>
            </a:extLst>
          </p:cNvPr>
          <p:cNvSpPr>
            <a:spLocks noChangeAspect="1"/>
          </p:cNvSpPr>
          <p:nvPr userDrawn="1"/>
        </p:nvSpPr>
        <p:spPr>
          <a:xfrm>
            <a:off x="4145333" y="2249094"/>
            <a:ext cx="180000" cy="1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custDataLst>
      <p:tags r:id="rId1"/>
    </p:custDataLst>
    <p:extLst>
      <p:ext uri="{BB962C8B-B14F-4D97-AF65-F5344CB8AC3E}">
        <p14:creationId xmlns:p14="http://schemas.microsoft.com/office/powerpoint/2010/main" val="1423591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ic Gallery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ED728-B841-4AB3-B43B-35370EB92C46}"/>
              </a:ext>
            </a:extLst>
          </p:cNvPr>
          <p:cNvSpPr>
            <a:spLocks noGrp="1"/>
          </p:cNvSpPr>
          <p:nvPr>
            <p:ph type="title"/>
          </p:nvPr>
        </p:nvSpPr>
        <p:spPr>
          <a:xfrm>
            <a:off x="1080000" y="648000"/>
            <a:ext cx="7627549" cy="919572"/>
          </a:xfrm>
        </p:spPr>
        <p:txBody>
          <a:bodyPr lIns="0" tIns="0" rIns="0" bIns="0" anchor="b">
            <a:normAutofit/>
          </a:bodyPr>
          <a:lstStyle>
            <a:lvl1pPr>
              <a:defRPr sz="2954"/>
            </a:lvl1pPr>
          </a:lstStyle>
          <a:p>
            <a:r>
              <a:rPr lang="en-US"/>
              <a:t>Click to edit Master title style</a:t>
            </a:r>
            <a:endParaRPr lang="en-GB"/>
          </a:p>
        </p:txBody>
      </p:sp>
      <p:sp>
        <p:nvSpPr>
          <p:cNvPr id="4" name="Text Placeholder 3">
            <a:extLst>
              <a:ext uri="{FF2B5EF4-FFF2-40B4-BE49-F238E27FC236}">
                <a16:creationId xmlns:a16="http://schemas.microsoft.com/office/drawing/2014/main" id="{01FB2DEF-FDD7-4A7E-8CC2-24EB58978968}"/>
              </a:ext>
            </a:extLst>
          </p:cNvPr>
          <p:cNvSpPr>
            <a:spLocks noGrp="1"/>
          </p:cNvSpPr>
          <p:nvPr>
            <p:ph type="body" sz="half" idx="2"/>
          </p:nvPr>
        </p:nvSpPr>
        <p:spPr>
          <a:xfrm>
            <a:off x="1080000" y="2520001"/>
            <a:ext cx="3263835" cy="3672246"/>
          </a:xfrm>
        </p:spPr>
        <p:txBody>
          <a:bodyPr lIns="0" tIns="0" rIns="0" bIns="0">
            <a:normAutofit/>
          </a:bodyPr>
          <a:lstStyle>
            <a:lvl1pPr marL="0" indent="0">
              <a:buNone/>
              <a:defRPr sz="1200"/>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en-US"/>
              <a:t>Click to edit Master text styles</a:t>
            </a:r>
          </a:p>
        </p:txBody>
      </p:sp>
      <p:sp>
        <p:nvSpPr>
          <p:cNvPr id="7" name="Slide Number Placeholder 6">
            <a:extLst>
              <a:ext uri="{FF2B5EF4-FFF2-40B4-BE49-F238E27FC236}">
                <a16:creationId xmlns:a16="http://schemas.microsoft.com/office/drawing/2014/main" id="{231DCC03-F785-46D9-9AA2-04B152577124}"/>
              </a:ext>
            </a:extLst>
          </p:cNvPr>
          <p:cNvSpPr>
            <a:spLocks noGrp="1"/>
          </p:cNvSpPr>
          <p:nvPr>
            <p:ph type="sldNum" sz="quarter" idx="12"/>
          </p:nvPr>
        </p:nvSpPr>
        <p:spPr/>
        <p:txBody>
          <a:bodyPr/>
          <a:lstStyle/>
          <a:p>
            <a:fld id="{08A1CA0E-6D41-470D-8021-35D4EE06D298}" type="slidenum">
              <a:rPr lang="en-GB" smtClean="0"/>
              <a:t>‹#›</a:t>
            </a:fld>
            <a:endParaRPr lang="en-GB"/>
          </a:p>
        </p:txBody>
      </p:sp>
      <p:sp>
        <p:nvSpPr>
          <p:cNvPr id="9" name="Picture Placeholder 8">
            <a:extLst>
              <a:ext uri="{FF2B5EF4-FFF2-40B4-BE49-F238E27FC236}">
                <a16:creationId xmlns:a16="http://schemas.microsoft.com/office/drawing/2014/main" id="{37A0F3D8-91D0-424F-A922-2C323F72A69C}"/>
              </a:ext>
            </a:extLst>
          </p:cNvPr>
          <p:cNvSpPr>
            <a:spLocks noGrp="1" noChangeAspect="1"/>
          </p:cNvSpPr>
          <p:nvPr>
            <p:ph type="pic" sz="quarter" idx="13"/>
          </p:nvPr>
        </p:nvSpPr>
        <p:spPr>
          <a:xfrm>
            <a:off x="10396800" y="4392000"/>
            <a:ext cx="1800000" cy="1800000"/>
          </a:xfrm>
        </p:spPr>
        <p:txBody>
          <a:bodyPr/>
          <a:lstStyle>
            <a:lvl1pPr marL="0" indent="0">
              <a:buFontTx/>
              <a:buNone/>
              <a:defRPr/>
            </a:lvl1pPr>
          </a:lstStyle>
          <a:p>
            <a:r>
              <a:rPr lang="en-US"/>
              <a:t>Click icon to add picture</a:t>
            </a:r>
            <a:endParaRPr lang="en-GB"/>
          </a:p>
        </p:txBody>
      </p:sp>
      <p:sp>
        <p:nvSpPr>
          <p:cNvPr id="10" name="Picture Placeholder 8">
            <a:extLst>
              <a:ext uri="{FF2B5EF4-FFF2-40B4-BE49-F238E27FC236}">
                <a16:creationId xmlns:a16="http://schemas.microsoft.com/office/drawing/2014/main" id="{93A55929-2334-486B-8EEA-CEA3519DB9C1}"/>
              </a:ext>
            </a:extLst>
          </p:cNvPr>
          <p:cNvSpPr>
            <a:spLocks noGrp="1" noChangeAspect="1"/>
          </p:cNvSpPr>
          <p:nvPr>
            <p:ph type="pic" sz="quarter" idx="14"/>
          </p:nvPr>
        </p:nvSpPr>
        <p:spPr>
          <a:xfrm>
            <a:off x="10396800" y="2520000"/>
            <a:ext cx="1800000" cy="1800000"/>
          </a:xfrm>
        </p:spPr>
        <p:txBody>
          <a:bodyPr/>
          <a:lstStyle>
            <a:lvl1pPr marL="0" indent="0">
              <a:buFontTx/>
              <a:buNone/>
              <a:defRPr/>
            </a:lvl1pPr>
          </a:lstStyle>
          <a:p>
            <a:r>
              <a:rPr lang="en-US"/>
              <a:t>Click icon to add picture</a:t>
            </a:r>
            <a:endParaRPr lang="en-GB"/>
          </a:p>
        </p:txBody>
      </p:sp>
      <p:sp>
        <p:nvSpPr>
          <p:cNvPr id="11" name="Picture Placeholder 8">
            <a:extLst>
              <a:ext uri="{FF2B5EF4-FFF2-40B4-BE49-F238E27FC236}">
                <a16:creationId xmlns:a16="http://schemas.microsoft.com/office/drawing/2014/main" id="{F7C3F662-6DE1-4590-87F1-02758D7FD73A}"/>
              </a:ext>
            </a:extLst>
          </p:cNvPr>
          <p:cNvSpPr>
            <a:spLocks noGrp="1"/>
          </p:cNvSpPr>
          <p:nvPr>
            <p:ph type="pic" sz="quarter" idx="15"/>
          </p:nvPr>
        </p:nvSpPr>
        <p:spPr>
          <a:xfrm>
            <a:off x="10394975" y="647999"/>
            <a:ext cx="1800000" cy="1800000"/>
          </a:xfrm>
        </p:spPr>
        <p:txBody>
          <a:bodyPr/>
          <a:lstStyle>
            <a:lvl1pPr marL="0" indent="0">
              <a:buFontTx/>
              <a:buNone/>
              <a:defRPr/>
            </a:lvl1pPr>
          </a:lstStyle>
          <a:p>
            <a:r>
              <a:rPr lang="en-US"/>
              <a:t>Click icon to add picture</a:t>
            </a:r>
            <a:endParaRPr lang="en-GB"/>
          </a:p>
        </p:txBody>
      </p:sp>
      <p:sp>
        <p:nvSpPr>
          <p:cNvPr id="20" name="Picture Placeholder 8">
            <a:extLst>
              <a:ext uri="{FF2B5EF4-FFF2-40B4-BE49-F238E27FC236}">
                <a16:creationId xmlns:a16="http://schemas.microsoft.com/office/drawing/2014/main" id="{1C01FA0B-CB81-4F3E-A47F-E111DBB0F654}"/>
              </a:ext>
            </a:extLst>
          </p:cNvPr>
          <p:cNvSpPr>
            <a:spLocks noGrp="1" noChangeAspect="1"/>
          </p:cNvSpPr>
          <p:nvPr>
            <p:ph type="pic" sz="quarter" idx="16"/>
          </p:nvPr>
        </p:nvSpPr>
        <p:spPr>
          <a:xfrm>
            <a:off x="8524800" y="4392246"/>
            <a:ext cx="1800000" cy="1800000"/>
          </a:xfrm>
        </p:spPr>
        <p:txBody>
          <a:bodyPr/>
          <a:lstStyle>
            <a:lvl1pPr marL="0" indent="0">
              <a:buFontTx/>
              <a:buNone/>
              <a:defRPr/>
            </a:lvl1pPr>
          </a:lstStyle>
          <a:p>
            <a:r>
              <a:rPr lang="en-US"/>
              <a:t>Click icon to add picture</a:t>
            </a:r>
            <a:endParaRPr lang="en-GB"/>
          </a:p>
        </p:txBody>
      </p:sp>
      <p:sp>
        <p:nvSpPr>
          <p:cNvPr id="21" name="Picture Placeholder 8">
            <a:extLst>
              <a:ext uri="{FF2B5EF4-FFF2-40B4-BE49-F238E27FC236}">
                <a16:creationId xmlns:a16="http://schemas.microsoft.com/office/drawing/2014/main" id="{43BF0F18-DA99-4C21-9777-B86F3F215F55}"/>
              </a:ext>
            </a:extLst>
          </p:cNvPr>
          <p:cNvSpPr>
            <a:spLocks noGrp="1" noChangeAspect="1"/>
          </p:cNvSpPr>
          <p:nvPr>
            <p:ph type="pic" sz="quarter" idx="17"/>
          </p:nvPr>
        </p:nvSpPr>
        <p:spPr>
          <a:xfrm>
            <a:off x="8524800" y="2520000"/>
            <a:ext cx="1800000" cy="1800000"/>
          </a:xfrm>
        </p:spPr>
        <p:txBody>
          <a:bodyPr/>
          <a:lstStyle>
            <a:lvl1pPr marL="0" indent="0">
              <a:buFontTx/>
              <a:buNone/>
              <a:defRPr/>
            </a:lvl1pPr>
          </a:lstStyle>
          <a:p>
            <a:r>
              <a:rPr lang="en-US"/>
              <a:t>Click icon to add picture</a:t>
            </a:r>
            <a:endParaRPr lang="en-GB"/>
          </a:p>
        </p:txBody>
      </p:sp>
      <p:sp>
        <p:nvSpPr>
          <p:cNvPr id="23" name="Picture Placeholder 8">
            <a:extLst>
              <a:ext uri="{FF2B5EF4-FFF2-40B4-BE49-F238E27FC236}">
                <a16:creationId xmlns:a16="http://schemas.microsoft.com/office/drawing/2014/main" id="{490A5D20-616F-4F15-B93F-91AD2BAF4992}"/>
              </a:ext>
            </a:extLst>
          </p:cNvPr>
          <p:cNvSpPr>
            <a:spLocks noGrp="1" noChangeAspect="1"/>
          </p:cNvSpPr>
          <p:nvPr>
            <p:ph type="pic" sz="quarter" idx="19"/>
          </p:nvPr>
        </p:nvSpPr>
        <p:spPr>
          <a:xfrm>
            <a:off x="6652800" y="2520000"/>
            <a:ext cx="1800000" cy="1800000"/>
          </a:xfrm>
        </p:spPr>
        <p:txBody>
          <a:bodyPr/>
          <a:lstStyle>
            <a:lvl1pPr marL="0" indent="0">
              <a:buFontTx/>
              <a:buNone/>
              <a:defRPr baseline="0"/>
            </a:lvl1pPr>
          </a:lstStyle>
          <a:p>
            <a:r>
              <a:rPr lang="en-US"/>
              <a:t>Click icon to add picture</a:t>
            </a:r>
            <a:endParaRPr lang="en-GB"/>
          </a:p>
        </p:txBody>
      </p:sp>
      <p:sp>
        <p:nvSpPr>
          <p:cNvPr id="12" name="Picture Placeholder 8">
            <a:extLst>
              <a:ext uri="{FF2B5EF4-FFF2-40B4-BE49-F238E27FC236}">
                <a16:creationId xmlns:a16="http://schemas.microsoft.com/office/drawing/2014/main" id="{E8752904-A482-4D32-931F-FC8E1A097F63}"/>
              </a:ext>
            </a:extLst>
          </p:cNvPr>
          <p:cNvSpPr>
            <a:spLocks noGrp="1"/>
          </p:cNvSpPr>
          <p:nvPr>
            <p:ph type="pic" sz="quarter" idx="20"/>
          </p:nvPr>
        </p:nvSpPr>
        <p:spPr>
          <a:xfrm>
            <a:off x="8524800" y="647999"/>
            <a:ext cx="1800000" cy="1800000"/>
          </a:xfrm>
        </p:spPr>
        <p:txBody>
          <a:bodyPr/>
          <a:lstStyle>
            <a:lvl1pPr marL="0" indent="0">
              <a:buFontTx/>
              <a:buNone/>
              <a:defRPr/>
            </a:lvl1pPr>
          </a:lstStyle>
          <a:p>
            <a:r>
              <a:rPr lang="en-US"/>
              <a:t>Click icon to add picture</a:t>
            </a:r>
            <a:endParaRPr lang="en-GB"/>
          </a:p>
        </p:txBody>
      </p:sp>
      <p:sp>
        <p:nvSpPr>
          <p:cNvPr id="13" name="Picture Placeholder 8">
            <a:extLst>
              <a:ext uri="{FF2B5EF4-FFF2-40B4-BE49-F238E27FC236}">
                <a16:creationId xmlns:a16="http://schemas.microsoft.com/office/drawing/2014/main" id="{DACD7F10-D497-4D54-94E6-53CBE43A6571}"/>
              </a:ext>
            </a:extLst>
          </p:cNvPr>
          <p:cNvSpPr>
            <a:spLocks noGrp="1" noChangeAspect="1"/>
          </p:cNvSpPr>
          <p:nvPr>
            <p:ph type="pic" sz="quarter" idx="21"/>
          </p:nvPr>
        </p:nvSpPr>
        <p:spPr>
          <a:xfrm>
            <a:off x="6652800" y="4392246"/>
            <a:ext cx="1800000" cy="1800000"/>
          </a:xfrm>
        </p:spPr>
        <p:txBody>
          <a:bodyPr/>
          <a:lstStyle>
            <a:lvl1pPr marL="0" indent="0">
              <a:buFontTx/>
              <a:buNone/>
              <a:defRPr/>
            </a:lvl1pPr>
          </a:lstStyle>
          <a:p>
            <a:r>
              <a:rPr lang="en-US"/>
              <a:t>Click icon to add picture</a:t>
            </a:r>
            <a:endParaRPr lang="en-GB"/>
          </a:p>
        </p:txBody>
      </p:sp>
      <p:sp>
        <p:nvSpPr>
          <p:cNvPr id="14" name="Picture Placeholder 8">
            <a:extLst>
              <a:ext uri="{FF2B5EF4-FFF2-40B4-BE49-F238E27FC236}">
                <a16:creationId xmlns:a16="http://schemas.microsoft.com/office/drawing/2014/main" id="{4481B964-8C67-4478-9C4D-99972795AAAE}"/>
              </a:ext>
            </a:extLst>
          </p:cNvPr>
          <p:cNvSpPr>
            <a:spLocks noGrp="1" noChangeAspect="1"/>
          </p:cNvSpPr>
          <p:nvPr>
            <p:ph type="pic" sz="quarter" idx="22"/>
          </p:nvPr>
        </p:nvSpPr>
        <p:spPr>
          <a:xfrm>
            <a:off x="4780800" y="2520000"/>
            <a:ext cx="1800000" cy="1800000"/>
          </a:xfrm>
        </p:spPr>
        <p:txBody>
          <a:bodyPr/>
          <a:lstStyle>
            <a:lvl1pPr marL="0" indent="0">
              <a:buFontTx/>
              <a:buNone/>
              <a:defRPr baseline="0"/>
            </a:lvl1pPr>
          </a:lstStyle>
          <a:p>
            <a:r>
              <a:rPr lang="en-US"/>
              <a:t>Click icon to add picture</a:t>
            </a:r>
            <a:endParaRPr lang="en-GB"/>
          </a:p>
        </p:txBody>
      </p:sp>
    </p:spTree>
    <p:custDataLst>
      <p:tags r:id="rId1"/>
    </p:custDataLst>
    <p:extLst>
      <p:ext uri="{BB962C8B-B14F-4D97-AF65-F5344CB8AC3E}">
        <p14:creationId xmlns:p14="http://schemas.microsoft.com/office/powerpoint/2010/main" val="134956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Graph Templat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F8DA7DC-5777-4E6E-A380-55A579C1DD80}"/>
              </a:ext>
            </a:extLst>
          </p:cNvPr>
          <p:cNvSpPr>
            <a:spLocks noGrp="1"/>
          </p:cNvSpPr>
          <p:nvPr>
            <p:ph type="title" hasCustomPrompt="1"/>
          </p:nvPr>
        </p:nvSpPr>
        <p:spPr>
          <a:xfrm>
            <a:off x="1080000" y="981075"/>
            <a:ext cx="4271947" cy="1871364"/>
          </a:xfrm>
        </p:spPr>
        <p:txBody>
          <a:bodyPr lIns="0" tIns="0" rIns="0" bIns="0" anchor="b">
            <a:noAutofit/>
          </a:bodyPr>
          <a:lstStyle>
            <a:lvl1pPr>
              <a:defRPr sz="3200" b="0"/>
            </a:lvl1pPr>
          </a:lstStyle>
          <a:p>
            <a:r>
              <a:rPr lang="en-US"/>
              <a:t>Heading here.</a:t>
            </a:r>
            <a:endParaRPr lang="en-GB"/>
          </a:p>
        </p:txBody>
      </p:sp>
      <p:sp>
        <p:nvSpPr>
          <p:cNvPr id="5" name="Text Placeholder 4">
            <a:extLst>
              <a:ext uri="{FF2B5EF4-FFF2-40B4-BE49-F238E27FC236}">
                <a16:creationId xmlns:a16="http://schemas.microsoft.com/office/drawing/2014/main" id="{7042A4CB-6240-4876-9108-1E1B139D3B98}"/>
              </a:ext>
            </a:extLst>
          </p:cNvPr>
          <p:cNvSpPr>
            <a:spLocks noGrp="1"/>
          </p:cNvSpPr>
          <p:nvPr>
            <p:ph type="body" sz="quarter" idx="10" hasCustomPrompt="1"/>
          </p:nvPr>
        </p:nvSpPr>
        <p:spPr>
          <a:xfrm>
            <a:off x="1080000" y="3248980"/>
            <a:ext cx="4271863" cy="2052228"/>
          </a:xfrm>
        </p:spPr>
        <p:txBody>
          <a:bodyPr lIns="0" tIns="0" rIns="0" bIns="0">
            <a:noAutofit/>
          </a:bodyPr>
          <a:lstStyle>
            <a:lvl1pPr marL="0" indent="0" algn="l">
              <a:lnSpc>
                <a:spcPts val="1800"/>
              </a:lnSpc>
              <a:spcBef>
                <a:spcPts val="0"/>
              </a:spcBef>
              <a:spcAft>
                <a:spcPts val="2000"/>
              </a:spcAft>
              <a:buNone/>
              <a:defRPr sz="1200" kern="1600" baseline="0"/>
            </a:lvl1pPr>
            <a:lvl4pPr marL="1266124" indent="0">
              <a:buNone/>
              <a:defRPr/>
            </a:lvl4pPr>
            <a:lvl5pPr marL="1688165" indent="0">
              <a:buNone/>
              <a:defRPr sz="14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8" name="Chart Placeholder 7">
            <a:extLst>
              <a:ext uri="{FF2B5EF4-FFF2-40B4-BE49-F238E27FC236}">
                <a16:creationId xmlns:a16="http://schemas.microsoft.com/office/drawing/2014/main" id="{5B0D6DE6-8D34-4CF6-8FAB-4E872A23C2FD}"/>
              </a:ext>
            </a:extLst>
          </p:cNvPr>
          <p:cNvSpPr>
            <a:spLocks noGrp="1"/>
          </p:cNvSpPr>
          <p:nvPr>
            <p:ph type="chart" sz="quarter" idx="11"/>
          </p:nvPr>
        </p:nvSpPr>
        <p:spPr>
          <a:xfrm>
            <a:off x="5999989" y="981075"/>
            <a:ext cx="5856651" cy="4788185"/>
          </a:xfrm>
        </p:spPr>
        <p:txBody>
          <a:bodyPr/>
          <a:lstStyle>
            <a:lvl1pPr marL="0" indent="0">
              <a:buFontTx/>
              <a:buNone/>
              <a:defRPr/>
            </a:lvl1pPr>
          </a:lstStyle>
          <a:p>
            <a:r>
              <a:rPr lang="en-US"/>
              <a:t>Click icon to add chart</a:t>
            </a:r>
            <a:endParaRPr lang="en-GB"/>
          </a:p>
        </p:txBody>
      </p:sp>
      <p:sp>
        <p:nvSpPr>
          <p:cNvPr id="10" name="Slide Number Placeholder 5">
            <a:extLst>
              <a:ext uri="{FF2B5EF4-FFF2-40B4-BE49-F238E27FC236}">
                <a16:creationId xmlns:a16="http://schemas.microsoft.com/office/drawing/2014/main" id="{9E2A26D3-ADB3-414B-847A-0BE1CD5E0175}"/>
              </a:ext>
            </a:extLst>
          </p:cNvPr>
          <p:cNvSpPr>
            <a:spLocks noGrp="1"/>
          </p:cNvSpPr>
          <p:nvPr>
            <p:ph type="sldNum" sz="quarter" idx="4"/>
          </p:nvPr>
        </p:nvSpPr>
        <p:spPr>
          <a:xfrm>
            <a:off x="232453" y="6356355"/>
            <a:ext cx="27432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fld id="{08A1CA0E-6D41-470D-8021-35D4EE06D298}" type="slidenum">
              <a:rPr lang="en-GB" smtClean="0"/>
              <a:pPr/>
              <a:t>‹#›</a:t>
            </a:fld>
            <a:endParaRPr lang="en-GB"/>
          </a:p>
        </p:txBody>
      </p:sp>
    </p:spTree>
    <p:custDataLst>
      <p:tags r:id="rId1"/>
    </p:custDataLst>
    <p:extLst>
      <p:ext uri="{BB962C8B-B14F-4D97-AF65-F5344CB8AC3E}">
        <p14:creationId xmlns:p14="http://schemas.microsoft.com/office/powerpoint/2010/main" val="1320198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ables 1 Templat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F8DA7DC-5777-4E6E-A380-55A579C1DD80}"/>
              </a:ext>
            </a:extLst>
          </p:cNvPr>
          <p:cNvSpPr>
            <a:spLocks noGrp="1"/>
          </p:cNvSpPr>
          <p:nvPr>
            <p:ph type="title" hasCustomPrompt="1"/>
          </p:nvPr>
        </p:nvSpPr>
        <p:spPr>
          <a:xfrm>
            <a:off x="1080000" y="647999"/>
            <a:ext cx="8352400" cy="1324800"/>
          </a:xfrm>
        </p:spPr>
        <p:txBody>
          <a:bodyPr lIns="0" tIns="0" rIns="0" bIns="0" anchor="t" anchorCtr="0">
            <a:normAutofit/>
          </a:bodyPr>
          <a:lstStyle>
            <a:lvl1pPr>
              <a:defRPr sz="3200"/>
            </a:lvl1pPr>
          </a:lstStyle>
          <a:p>
            <a:r>
              <a:rPr lang="en-US"/>
              <a:t>Heading here.</a:t>
            </a:r>
            <a:endParaRPr lang="en-GB"/>
          </a:p>
        </p:txBody>
      </p:sp>
      <p:sp>
        <p:nvSpPr>
          <p:cNvPr id="10" name="Slide Number Placeholder 5">
            <a:extLst>
              <a:ext uri="{FF2B5EF4-FFF2-40B4-BE49-F238E27FC236}">
                <a16:creationId xmlns:a16="http://schemas.microsoft.com/office/drawing/2014/main" id="{9E2A26D3-ADB3-414B-847A-0BE1CD5E0175}"/>
              </a:ext>
            </a:extLst>
          </p:cNvPr>
          <p:cNvSpPr>
            <a:spLocks noGrp="1"/>
          </p:cNvSpPr>
          <p:nvPr>
            <p:ph type="sldNum" sz="quarter" idx="4"/>
          </p:nvPr>
        </p:nvSpPr>
        <p:spPr>
          <a:xfrm>
            <a:off x="232453" y="6356355"/>
            <a:ext cx="27432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fld id="{08A1CA0E-6D41-470D-8021-35D4EE06D298}" type="slidenum">
              <a:rPr lang="en-GB" smtClean="0"/>
              <a:pPr/>
              <a:t>‹#›</a:t>
            </a:fld>
            <a:endParaRPr lang="en-GB"/>
          </a:p>
        </p:txBody>
      </p:sp>
      <p:sp>
        <p:nvSpPr>
          <p:cNvPr id="4" name="Table Placeholder 3">
            <a:extLst>
              <a:ext uri="{FF2B5EF4-FFF2-40B4-BE49-F238E27FC236}">
                <a16:creationId xmlns:a16="http://schemas.microsoft.com/office/drawing/2014/main" id="{148D9673-81AD-4B3E-B565-1B24DBFA10A6}"/>
              </a:ext>
            </a:extLst>
          </p:cNvPr>
          <p:cNvSpPr>
            <a:spLocks noGrp="1"/>
          </p:cNvSpPr>
          <p:nvPr>
            <p:ph type="tbl" sz="quarter" idx="12"/>
          </p:nvPr>
        </p:nvSpPr>
        <p:spPr>
          <a:xfrm>
            <a:off x="3119999" y="1376772"/>
            <a:ext cx="8640000" cy="4563228"/>
          </a:xfrm>
        </p:spPr>
        <p:txBody>
          <a:bodyPr/>
          <a:lstStyle>
            <a:lvl1pPr marL="0" indent="0">
              <a:buFontTx/>
              <a:buNone/>
              <a:defRPr baseline="0"/>
            </a:lvl1pPr>
          </a:lstStyle>
          <a:p>
            <a:r>
              <a:rPr lang="en-US"/>
              <a:t>Click icon to add table</a:t>
            </a:r>
            <a:endParaRPr lang="en-GB"/>
          </a:p>
        </p:txBody>
      </p:sp>
    </p:spTree>
    <p:custDataLst>
      <p:tags r:id="rId1"/>
    </p:custDataLst>
    <p:extLst>
      <p:ext uri="{BB962C8B-B14F-4D97-AF65-F5344CB8AC3E}">
        <p14:creationId xmlns:p14="http://schemas.microsoft.com/office/powerpoint/2010/main" val="2755235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ables 2 Templat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F8DA7DC-5777-4E6E-A380-55A579C1DD80}"/>
              </a:ext>
            </a:extLst>
          </p:cNvPr>
          <p:cNvSpPr>
            <a:spLocks noGrp="1"/>
          </p:cNvSpPr>
          <p:nvPr>
            <p:ph type="title" hasCustomPrompt="1"/>
          </p:nvPr>
        </p:nvSpPr>
        <p:spPr>
          <a:xfrm>
            <a:off x="1080000" y="647999"/>
            <a:ext cx="10812642" cy="1324800"/>
          </a:xfrm>
        </p:spPr>
        <p:txBody>
          <a:bodyPr lIns="0" tIns="0" rIns="0" bIns="0" anchor="t" anchorCtr="0">
            <a:normAutofit/>
          </a:bodyPr>
          <a:lstStyle>
            <a:lvl1pPr>
              <a:defRPr sz="3200"/>
            </a:lvl1pPr>
          </a:lstStyle>
          <a:p>
            <a:r>
              <a:rPr lang="en-US"/>
              <a:t>Heading here.</a:t>
            </a:r>
            <a:endParaRPr lang="en-GB"/>
          </a:p>
        </p:txBody>
      </p:sp>
      <p:sp>
        <p:nvSpPr>
          <p:cNvPr id="10" name="Slide Number Placeholder 5">
            <a:extLst>
              <a:ext uri="{FF2B5EF4-FFF2-40B4-BE49-F238E27FC236}">
                <a16:creationId xmlns:a16="http://schemas.microsoft.com/office/drawing/2014/main" id="{9E2A26D3-ADB3-414B-847A-0BE1CD5E0175}"/>
              </a:ext>
            </a:extLst>
          </p:cNvPr>
          <p:cNvSpPr>
            <a:spLocks noGrp="1"/>
          </p:cNvSpPr>
          <p:nvPr>
            <p:ph type="sldNum" sz="quarter" idx="4"/>
          </p:nvPr>
        </p:nvSpPr>
        <p:spPr>
          <a:xfrm>
            <a:off x="232453" y="6356355"/>
            <a:ext cx="27432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fld id="{08A1CA0E-6D41-470D-8021-35D4EE06D298}" type="slidenum">
              <a:rPr lang="en-GB" smtClean="0"/>
              <a:pPr/>
              <a:t>‹#›</a:t>
            </a:fld>
            <a:endParaRPr lang="en-GB"/>
          </a:p>
        </p:txBody>
      </p:sp>
      <p:sp>
        <p:nvSpPr>
          <p:cNvPr id="4" name="Table Placeholder 3">
            <a:extLst>
              <a:ext uri="{FF2B5EF4-FFF2-40B4-BE49-F238E27FC236}">
                <a16:creationId xmlns:a16="http://schemas.microsoft.com/office/drawing/2014/main" id="{148D9673-81AD-4B3E-B565-1B24DBFA10A6}"/>
              </a:ext>
            </a:extLst>
          </p:cNvPr>
          <p:cNvSpPr>
            <a:spLocks noGrp="1"/>
          </p:cNvSpPr>
          <p:nvPr>
            <p:ph type="tbl" sz="quarter" idx="12"/>
          </p:nvPr>
        </p:nvSpPr>
        <p:spPr>
          <a:xfrm>
            <a:off x="1080000" y="3537012"/>
            <a:ext cx="10812644" cy="2402988"/>
          </a:xfrm>
        </p:spPr>
        <p:txBody>
          <a:bodyPr/>
          <a:lstStyle>
            <a:lvl1pPr marL="0" indent="0">
              <a:buFontTx/>
              <a:buNone/>
              <a:defRPr baseline="0"/>
            </a:lvl1pPr>
          </a:lstStyle>
          <a:p>
            <a:r>
              <a:rPr lang="en-US"/>
              <a:t>Click icon to add table</a:t>
            </a:r>
            <a:endParaRPr lang="en-GB"/>
          </a:p>
        </p:txBody>
      </p:sp>
      <p:sp>
        <p:nvSpPr>
          <p:cNvPr id="5" name="Picture Placeholder 4">
            <a:extLst>
              <a:ext uri="{FF2B5EF4-FFF2-40B4-BE49-F238E27FC236}">
                <a16:creationId xmlns:a16="http://schemas.microsoft.com/office/drawing/2014/main" id="{A763A3C1-EE4C-4B36-8BFD-6758C1B61B32}"/>
              </a:ext>
            </a:extLst>
          </p:cNvPr>
          <p:cNvSpPr>
            <a:spLocks noGrp="1"/>
          </p:cNvSpPr>
          <p:nvPr>
            <p:ph type="pic" sz="quarter" idx="13"/>
          </p:nvPr>
        </p:nvSpPr>
        <p:spPr>
          <a:xfrm>
            <a:off x="5214204" y="2131950"/>
            <a:ext cx="2544233" cy="1189038"/>
          </a:xfrm>
        </p:spPr>
        <p:txBody>
          <a:bodyPr/>
          <a:lstStyle>
            <a:lvl1pPr marL="0" indent="0">
              <a:buFontTx/>
              <a:buNone/>
              <a:defRPr/>
            </a:lvl1pPr>
          </a:lstStyle>
          <a:p>
            <a:r>
              <a:rPr lang="en-US"/>
              <a:t>Click icon to add picture</a:t>
            </a:r>
            <a:endParaRPr lang="en-GB"/>
          </a:p>
        </p:txBody>
      </p:sp>
    </p:spTree>
    <p:custDataLst>
      <p:tags r:id="rId1"/>
    </p:custDataLst>
    <p:extLst>
      <p:ext uri="{BB962C8B-B14F-4D97-AF65-F5344CB8AC3E}">
        <p14:creationId xmlns:p14="http://schemas.microsoft.com/office/powerpoint/2010/main" val="3920425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Only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9F0F4-2823-4EDF-80C1-ABC9FCA075B9}"/>
              </a:ext>
            </a:extLst>
          </p:cNvPr>
          <p:cNvSpPr>
            <a:spLocks noGrp="1"/>
          </p:cNvSpPr>
          <p:nvPr>
            <p:ph type="title" hasCustomPrompt="1"/>
          </p:nvPr>
        </p:nvSpPr>
        <p:spPr>
          <a:xfrm>
            <a:off x="1080000" y="648000"/>
            <a:ext cx="5268028" cy="1324800"/>
          </a:xfrm>
        </p:spPr>
        <p:txBody>
          <a:bodyPr lIns="0" tIns="0" rIns="0" bIns="0" anchor="t" anchorCtr="0">
            <a:normAutofit/>
          </a:bodyPr>
          <a:lstStyle>
            <a:lvl1pPr>
              <a:defRPr sz="3200"/>
            </a:lvl1pPr>
          </a:lstStyle>
          <a:p>
            <a:r>
              <a:rPr lang="en-US"/>
              <a:t>Click to edit Master title style.</a:t>
            </a:r>
            <a:endParaRPr lang="en-GB"/>
          </a:p>
        </p:txBody>
      </p:sp>
      <p:sp>
        <p:nvSpPr>
          <p:cNvPr id="6" name="Slide Number Placeholder 5">
            <a:extLst>
              <a:ext uri="{FF2B5EF4-FFF2-40B4-BE49-F238E27FC236}">
                <a16:creationId xmlns:a16="http://schemas.microsoft.com/office/drawing/2014/main" id="{E5132D65-CEB2-4CDD-B8FD-16B6C5E3C1A8}"/>
              </a:ext>
            </a:extLst>
          </p:cNvPr>
          <p:cNvSpPr>
            <a:spLocks noGrp="1"/>
          </p:cNvSpPr>
          <p:nvPr>
            <p:ph type="sldNum" sz="quarter" idx="12"/>
          </p:nvPr>
        </p:nvSpPr>
        <p:spPr/>
        <p:txBody>
          <a:bodyPr/>
          <a:lstStyle/>
          <a:p>
            <a:fld id="{08A1CA0E-6D41-470D-8021-35D4EE06D298}" type="slidenum">
              <a:rPr lang="en-GB" smtClean="0"/>
              <a:t>‹#›</a:t>
            </a:fld>
            <a:endParaRPr lang="en-GB"/>
          </a:p>
        </p:txBody>
      </p:sp>
      <p:sp>
        <p:nvSpPr>
          <p:cNvPr id="5" name="Text Placeholder 4">
            <a:extLst>
              <a:ext uri="{FF2B5EF4-FFF2-40B4-BE49-F238E27FC236}">
                <a16:creationId xmlns:a16="http://schemas.microsoft.com/office/drawing/2014/main" id="{76F3EE6F-B9FC-4177-9DFE-8707E907F81B}"/>
              </a:ext>
            </a:extLst>
          </p:cNvPr>
          <p:cNvSpPr>
            <a:spLocks noGrp="1"/>
          </p:cNvSpPr>
          <p:nvPr>
            <p:ph type="body" sz="quarter" idx="13" hasCustomPrompt="1"/>
          </p:nvPr>
        </p:nvSpPr>
        <p:spPr>
          <a:xfrm>
            <a:off x="1080000" y="2448000"/>
            <a:ext cx="10515516" cy="3465276"/>
          </a:xfrm>
        </p:spPr>
        <p:txBody>
          <a:bodyPr lIns="0" tIns="0" rIns="0" bIns="0" numCol="3" spcCol="360000">
            <a:normAutofit/>
          </a:bodyPr>
          <a:lstStyle>
            <a:lvl1pPr marL="0" indent="0" algn="l">
              <a:lnSpc>
                <a:spcPts val="1800"/>
              </a:lnSpc>
              <a:spcBef>
                <a:spcPts val="0"/>
              </a:spcBef>
              <a:spcAft>
                <a:spcPts val="2000"/>
              </a:spcAft>
              <a:buNone/>
              <a:defRPr sz="1200"/>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a:t>
            </a:r>
            <a:r>
              <a:rPr lang="en-GB" err="1"/>
              <a:t>Iaculis</a:t>
            </a:r>
            <a:r>
              <a:rPr lang="en-GB"/>
              <a:t> </a:t>
            </a:r>
            <a:r>
              <a:rPr lang="en-GB" err="1"/>
              <a:t>urna</a:t>
            </a:r>
            <a:r>
              <a:rPr lang="en-GB"/>
              <a:t> id </a:t>
            </a:r>
            <a:r>
              <a:rPr lang="en-GB" err="1"/>
              <a:t>volutpat</a:t>
            </a:r>
            <a:r>
              <a:rPr lang="en-GB"/>
              <a:t> </a:t>
            </a:r>
            <a:r>
              <a:rPr lang="en-GB" err="1"/>
              <a:t>lacus</a:t>
            </a:r>
            <a:r>
              <a:rPr lang="en-GB"/>
              <a:t> </a:t>
            </a:r>
            <a:r>
              <a:rPr lang="en-GB" err="1"/>
              <a:t>laoreet</a:t>
            </a:r>
            <a:r>
              <a:rPr lang="en-GB"/>
              <a:t> non. </a:t>
            </a:r>
            <a:r>
              <a:rPr lang="en-GB" err="1"/>
              <a:t>Sed</a:t>
            </a:r>
            <a:r>
              <a:rPr lang="en-GB"/>
              <a:t> </a:t>
            </a:r>
            <a:r>
              <a:rPr lang="en-GB" err="1"/>
              <a:t>enim</a:t>
            </a:r>
            <a:r>
              <a:rPr lang="en-GB"/>
              <a:t> </a:t>
            </a:r>
            <a:r>
              <a:rPr lang="en-GB" err="1"/>
              <a:t>ut</a:t>
            </a:r>
            <a:r>
              <a:rPr lang="en-GB"/>
              <a:t> </a:t>
            </a:r>
            <a:r>
              <a:rPr lang="en-GB" err="1"/>
              <a:t>sem</a:t>
            </a:r>
            <a:r>
              <a:rPr lang="en-GB"/>
              <a:t> </a:t>
            </a:r>
            <a:r>
              <a:rPr lang="en-GB" err="1"/>
              <a:t>viverra</a:t>
            </a:r>
            <a:r>
              <a:rPr lang="en-GB"/>
              <a:t> </a:t>
            </a:r>
            <a:r>
              <a:rPr lang="en-GB" err="1"/>
              <a:t>aliquet</a:t>
            </a:r>
            <a:r>
              <a:rPr lang="en-GB"/>
              <a:t> </a:t>
            </a:r>
            <a:r>
              <a:rPr lang="en-GB" err="1"/>
              <a:t>eget</a:t>
            </a:r>
            <a:r>
              <a:rPr lang="en-GB"/>
              <a:t>. </a:t>
            </a:r>
          </a:p>
          <a:p>
            <a:pPr lvl="0"/>
            <a:r>
              <a:rPr lang="en-GB"/>
              <a:t>Sit </a:t>
            </a:r>
            <a:r>
              <a:rPr lang="en-GB" err="1"/>
              <a:t>amet</a:t>
            </a:r>
            <a:r>
              <a:rPr lang="en-GB"/>
              <a:t> </a:t>
            </a:r>
            <a:r>
              <a:rPr lang="en-GB" err="1"/>
              <a:t>facilisis</a:t>
            </a:r>
            <a:r>
              <a:rPr lang="en-GB"/>
              <a:t> magna </a:t>
            </a:r>
            <a:r>
              <a:rPr lang="en-GB" err="1"/>
              <a:t>etiam</a:t>
            </a:r>
            <a:r>
              <a:rPr lang="en-GB"/>
              <a:t> </a:t>
            </a:r>
            <a:r>
              <a:rPr lang="en-GB" err="1"/>
              <a:t>tempor</a:t>
            </a:r>
            <a:r>
              <a:rPr lang="en-GB"/>
              <a:t> </a:t>
            </a:r>
            <a:r>
              <a:rPr lang="en-GB" err="1"/>
              <a:t>orci</a:t>
            </a:r>
            <a:r>
              <a:rPr lang="en-GB"/>
              <a:t> </a:t>
            </a:r>
            <a:r>
              <a:rPr lang="en-GB" err="1"/>
              <a:t>eu</a:t>
            </a:r>
            <a:r>
              <a:rPr lang="en-GB"/>
              <a:t> </a:t>
            </a:r>
            <a:r>
              <a:rPr lang="en-GB" err="1"/>
              <a:t>lobortis</a:t>
            </a:r>
            <a:r>
              <a:rPr lang="en-GB"/>
              <a:t>. </a:t>
            </a:r>
            <a:r>
              <a:rPr lang="en-GB" err="1"/>
              <a:t>Diam</a:t>
            </a:r>
            <a:r>
              <a:rPr lang="en-GB"/>
              <a:t> </a:t>
            </a:r>
            <a:r>
              <a:rPr lang="en-GB" err="1"/>
              <a:t>quis</a:t>
            </a:r>
            <a:r>
              <a:rPr lang="en-GB"/>
              <a:t> </a:t>
            </a:r>
            <a:r>
              <a:rPr lang="en-GB" err="1"/>
              <a:t>enim</a:t>
            </a:r>
            <a:r>
              <a:rPr lang="en-GB"/>
              <a:t> </a:t>
            </a:r>
            <a:r>
              <a:rPr lang="en-GB" err="1"/>
              <a:t>lobortis</a:t>
            </a:r>
            <a:r>
              <a:rPr lang="en-GB"/>
              <a:t> </a:t>
            </a:r>
            <a:r>
              <a:rPr lang="en-GB" err="1"/>
              <a:t>scelerisque</a:t>
            </a:r>
            <a:r>
              <a:rPr lang="en-GB"/>
              <a:t> fermentum dui </a:t>
            </a:r>
            <a:r>
              <a:rPr lang="en-GB" err="1"/>
              <a:t>faucibus</a:t>
            </a:r>
            <a:r>
              <a:rPr lang="en-GB"/>
              <a:t>. </a:t>
            </a:r>
            <a:r>
              <a:rPr lang="en-GB" err="1"/>
              <a:t>Diam</a:t>
            </a:r>
            <a:r>
              <a:rPr lang="en-GB"/>
              <a:t> </a:t>
            </a:r>
            <a:r>
              <a:rPr lang="en-GB" err="1"/>
              <a:t>quam</a:t>
            </a:r>
            <a:r>
              <a:rPr lang="en-GB"/>
              <a:t> </a:t>
            </a:r>
            <a:r>
              <a:rPr lang="en-GB" err="1"/>
              <a:t>nulla</a:t>
            </a:r>
            <a:r>
              <a:rPr lang="en-GB"/>
              <a:t> </a:t>
            </a:r>
            <a:r>
              <a:rPr lang="en-GB" err="1"/>
              <a:t>porttitor</a:t>
            </a:r>
            <a:r>
              <a:rPr lang="en-GB"/>
              <a:t> </a:t>
            </a:r>
            <a:r>
              <a:rPr lang="en-GB" err="1"/>
              <a:t>massa</a:t>
            </a:r>
            <a:r>
              <a:rPr lang="en-GB"/>
              <a:t> id </a:t>
            </a:r>
            <a:r>
              <a:rPr lang="en-GB" err="1"/>
              <a:t>neque</a:t>
            </a:r>
            <a:r>
              <a:rPr lang="en-GB"/>
              <a:t> </a:t>
            </a:r>
            <a:r>
              <a:rPr lang="en-GB" err="1"/>
              <a:t>aliquam</a:t>
            </a:r>
            <a:r>
              <a:rPr lang="en-GB"/>
              <a:t>. </a:t>
            </a:r>
            <a:r>
              <a:rPr lang="en-GB" err="1"/>
              <a:t>Tincidunt</a:t>
            </a:r>
            <a:r>
              <a:rPr lang="en-GB"/>
              <a:t> </a:t>
            </a:r>
            <a:r>
              <a:rPr lang="en-GB" err="1"/>
              <a:t>ornare</a:t>
            </a:r>
            <a:r>
              <a:rPr lang="en-GB"/>
              <a:t> </a:t>
            </a:r>
            <a:r>
              <a:rPr lang="en-GB" err="1"/>
              <a:t>massa</a:t>
            </a:r>
            <a:r>
              <a:rPr lang="en-GB"/>
              <a:t> </a:t>
            </a:r>
            <a:r>
              <a:rPr lang="en-GB" err="1"/>
              <a:t>eget</a:t>
            </a:r>
            <a:r>
              <a:rPr lang="en-GB"/>
              <a:t> </a:t>
            </a:r>
            <a:r>
              <a:rPr lang="en-GB" err="1"/>
              <a:t>egestas</a:t>
            </a:r>
            <a:r>
              <a:rPr lang="en-GB"/>
              <a:t> </a:t>
            </a:r>
            <a:r>
              <a:rPr lang="en-GB" err="1"/>
              <a:t>purus</a:t>
            </a:r>
            <a:r>
              <a:rPr lang="en-GB"/>
              <a:t>. </a:t>
            </a:r>
            <a:r>
              <a:rPr lang="en-GB" err="1"/>
              <a:t>Condimentum</a:t>
            </a:r>
            <a:r>
              <a:rPr lang="en-GB"/>
              <a:t> id </a:t>
            </a:r>
            <a:r>
              <a:rPr lang="en-GB" err="1"/>
              <a:t>venenatis</a:t>
            </a:r>
            <a:r>
              <a:rPr lang="en-GB"/>
              <a:t> a </a:t>
            </a:r>
            <a:r>
              <a:rPr lang="en-GB" err="1"/>
              <a:t>condimentum</a:t>
            </a:r>
            <a:r>
              <a:rPr lang="en-GB"/>
              <a:t>. </a:t>
            </a:r>
            <a:r>
              <a:rPr lang="en-GB" err="1"/>
              <a:t>Commodo</a:t>
            </a:r>
            <a:r>
              <a:rPr lang="en-GB"/>
              <a:t> </a:t>
            </a:r>
            <a:r>
              <a:rPr lang="en-GB" err="1"/>
              <a:t>elit</a:t>
            </a:r>
            <a:r>
              <a:rPr lang="en-GB"/>
              <a:t> at </a:t>
            </a:r>
            <a:r>
              <a:rPr lang="en-GB" err="1"/>
              <a:t>imperdiet</a:t>
            </a:r>
            <a:r>
              <a:rPr lang="en-GB"/>
              <a:t> dui. </a:t>
            </a:r>
          </a:p>
          <a:p>
            <a:pPr lvl="0"/>
            <a:r>
              <a:rPr lang="en-GB" err="1"/>
              <a:t>Arcu</a:t>
            </a:r>
            <a:r>
              <a:rPr lang="en-GB"/>
              <a:t> cursus vitae </a:t>
            </a:r>
            <a:r>
              <a:rPr lang="en-GB" err="1"/>
              <a:t>congue</a:t>
            </a:r>
            <a:r>
              <a:rPr lang="en-GB"/>
              <a:t> </a:t>
            </a:r>
            <a:r>
              <a:rPr lang="en-GB" err="1"/>
              <a:t>mauris</a:t>
            </a:r>
            <a:r>
              <a:rPr lang="en-GB"/>
              <a:t> </a:t>
            </a:r>
            <a:r>
              <a:rPr lang="en-GB" err="1"/>
              <a:t>rhoncus</a:t>
            </a:r>
            <a:r>
              <a:rPr lang="en-GB"/>
              <a:t> </a:t>
            </a:r>
            <a:r>
              <a:rPr lang="en-GB" err="1"/>
              <a:t>aenean</a:t>
            </a:r>
            <a:r>
              <a:rPr lang="en-GB"/>
              <a:t>. </a:t>
            </a:r>
            <a:r>
              <a:rPr lang="en-GB" err="1"/>
              <a:t>Quam</a:t>
            </a:r>
            <a:r>
              <a:rPr lang="en-GB"/>
              <a:t> </a:t>
            </a:r>
            <a:r>
              <a:rPr lang="en-GB" err="1"/>
              <a:t>pellentesque</a:t>
            </a:r>
            <a:r>
              <a:rPr lang="en-GB"/>
              <a:t> </a:t>
            </a:r>
            <a:r>
              <a:rPr lang="en-GB" err="1"/>
              <a:t>nec</a:t>
            </a:r>
            <a:r>
              <a:rPr lang="en-GB"/>
              <a:t> </a:t>
            </a:r>
            <a:r>
              <a:rPr lang="en-GB" err="1"/>
              <a:t>nam</a:t>
            </a:r>
            <a:r>
              <a:rPr lang="en-GB"/>
              <a:t> </a:t>
            </a:r>
            <a:r>
              <a:rPr lang="en-GB" err="1"/>
              <a:t>aliquam</a:t>
            </a:r>
            <a:r>
              <a:rPr lang="en-GB"/>
              <a:t> </a:t>
            </a:r>
            <a:r>
              <a:rPr lang="en-GB" err="1"/>
              <a:t>sem</a:t>
            </a:r>
            <a:r>
              <a:rPr lang="en-GB"/>
              <a:t> et </a:t>
            </a:r>
            <a:r>
              <a:rPr lang="en-GB" err="1"/>
              <a:t>tortor</a:t>
            </a:r>
            <a:r>
              <a:rPr lang="en-GB"/>
              <a:t> </a:t>
            </a:r>
            <a:r>
              <a:rPr lang="en-GB" err="1"/>
              <a:t>consequat</a:t>
            </a:r>
            <a:r>
              <a:rPr lang="en-GB"/>
              <a:t> id. Lacinia </a:t>
            </a:r>
            <a:r>
              <a:rPr lang="en-GB" err="1"/>
              <a:t>quis</a:t>
            </a:r>
            <a:r>
              <a:rPr lang="en-GB"/>
              <a:t> </a:t>
            </a:r>
            <a:r>
              <a:rPr lang="en-GB" err="1"/>
              <a:t>vel</a:t>
            </a:r>
            <a:r>
              <a:rPr lang="en-GB"/>
              <a:t> </a:t>
            </a:r>
            <a:r>
              <a:rPr lang="en-GB" err="1"/>
              <a:t>eros</a:t>
            </a:r>
            <a:r>
              <a:rPr lang="en-GB"/>
              <a:t> </a:t>
            </a:r>
            <a:r>
              <a:rPr lang="en-GB" err="1"/>
              <a:t>donec</a:t>
            </a:r>
            <a:r>
              <a:rPr lang="en-GB"/>
              <a:t> ac. Lorem </a:t>
            </a:r>
            <a:r>
              <a:rPr lang="en-GB" err="1"/>
              <a:t>mollis</a:t>
            </a:r>
            <a:r>
              <a:rPr lang="en-GB"/>
              <a:t> </a:t>
            </a:r>
            <a:r>
              <a:rPr lang="en-GB" err="1"/>
              <a:t>aliquam</a:t>
            </a:r>
            <a:r>
              <a:rPr lang="en-GB"/>
              <a:t> </a:t>
            </a:r>
            <a:r>
              <a:rPr lang="en-GB" err="1"/>
              <a:t>ut</a:t>
            </a:r>
            <a:r>
              <a:rPr lang="en-GB"/>
              <a:t> </a:t>
            </a:r>
            <a:r>
              <a:rPr lang="en-GB" err="1"/>
              <a:t>porttitor</a:t>
            </a:r>
            <a:r>
              <a:rPr lang="en-GB"/>
              <a:t> </a:t>
            </a:r>
            <a:r>
              <a:rPr lang="en-GB" err="1"/>
              <a:t>leo</a:t>
            </a:r>
            <a:r>
              <a:rPr lang="en-GB"/>
              <a:t> a </a:t>
            </a:r>
            <a:r>
              <a:rPr lang="en-GB" err="1"/>
              <a:t>diam</a:t>
            </a:r>
            <a:r>
              <a:rPr lang="en-GB"/>
              <a:t> </a:t>
            </a:r>
            <a:r>
              <a:rPr lang="en-GB" err="1"/>
              <a:t>sollicitudin</a:t>
            </a:r>
            <a:r>
              <a:rPr lang="en-GB"/>
              <a:t>. </a:t>
            </a:r>
            <a:r>
              <a:rPr lang="en-GB" err="1"/>
              <a:t>Amet</a:t>
            </a:r>
            <a:r>
              <a:rPr lang="en-GB"/>
              <a:t> </a:t>
            </a:r>
            <a:r>
              <a:rPr lang="en-GB" err="1"/>
              <a:t>est</a:t>
            </a:r>
            <a:r>
              <a:rPr lang="en-GB"/>
              <a:t> </a:t>
            </a:r>
            <a:r>
              <a:rPr lang="en-GB" err="1"/>
              <a:t>placerat</a:t>
            </a:r>
            <a:r>
              <a:rPr lang="en-GB"/>
              <a:t> in </a:t>
            </a:r>
            <a:r>
              <a:rPr lang="en-GB" err="1"/>
              <a:t>egestas</a:t>
            </a:r>
            <a:r>
              <a:rPr lang="en-GB"/>
              <a:t> </a:t>
            </a:r>
            <a:r>
              <a:rPr lang="en-GB" err="1"/>
              <a:t>erat</a:t>
            </a:r>
            <a:r>
              <a:rPr lang="en-GB"/>
              <a:t> </a:t>
            </a:r>
            <a:r>
              <a:rPr lang="en-GB" err="1"/>
              <a:t>imperdiet</a:t>
            </a:r>
            <a:r>
              <a:rPr lang="en-GB"/>
              <a:t> sed. </a:t>
            </a:r>
            <a:r>
              <a:rPr lang="en-GB" err="1"/>
              <a:t>Sagittis</a:t>
            </a:r>
            <a:r>
              <a:rPr lang="en-GB"/>
              <a:t> </a:t>
            </a:r>
            <a:r>
              <a:rPr lang="en-GB" err="1"/>
              <a:t>eu</a:t>
            </a:r>
            <a:r>
              <a:rPr lang="en-GB"/>
              <a:t> </a:t>
            </a:r>
            <a:r>
              <a:rPr lang="en-GB" err="1"/>
              <a:t>volutpat</a:t>
            </a:r>
            <a:r>
              <a:rPr lang="en-GB"/>
              <a:t> </a:t>
            </a:r>
            <a:r>
              <a:rPr lang="en-GB" err="1"/>
              <a:t>odio</a:t>
            </a:r>
            <a:r>
              <a:rPr lang="en-GB"/>
              <a:t> </a:t>
            </a:r>
            <a:r>
              <a:rPr lang="en-GB" err="1"/>
              <a:t>facilisis</a:t>
            </a:r>
            <a:r>
              <a:rPr lang="en-GB"/>
              <a:t>. </a:t>
            </a:r>
            <a:r>
              <a:rPr lang="en-GB" err="1"/>
              <a:t>Neque</a:t>
            </a:r>
            <a:r>
              <a:rPr lang="en-GB"/>
              <a:t> </a:t>
            </a:r>
            <a:r>
              <a:rPr lang="en-GB" err="1"/>
              <a:t>volutpat</a:t>
            </a:r>
            <a:r>
              <a:rPr lang="en-GB"/>
              <a:t> ac </a:t>
            </a:r>
            <a:r>
              <a:rPr lang="en-GB" err="1"/>
              <a:t>tincidunt</a:t>
            </a:r>
            <a:r>
              <a:rPr lang="en-GB"/>
              <a:t> vitae semper </a:t>
            </a:r>
            <a:r>
              <a:rPr lang="en-GB" err="1"/>
              <a:t>quis</a:t>
            </a:r>
            <a:r>
              <a:rPr lang="en-GB"/>
              <a:t> </a:t>
            </a:r>
            <a:r>
              <a:rPr lang="en-GB" err="1"/>
              <a:t>lectus</a:t>
            </a:r>
            <a:r>
              <a:rPr lang="en-GB"/>
              <a:t> </a:t>
            </a:r>
            <a:r>
              <a:rPr lang="en-GB" err="1"/>
              <a:t>nulla</a:t>
            </a:r>
            <a:r>
              <a:rPr lang="en-GB"/>
              <a:t>. Gravida in fermentum et </a:t>
            </a:r>
            <a:r>
              <a:rPr lang="en-GB" err="1"/>
              <a:t>sollicitudin</a:t>
            </a:r>
            <a:r>
              <a:rPr lang="en-GB"/>
              <a:t> ac </a:t>
            </a:r>
            <a:r>
              <a:rPr lang="en-GB" err="1"/>
              <a:t>orci</a:t>
            </a:r>
            <a:r>
              <a:rPr lang="en-GB"/>
              <a:t> </a:t>
            </a:r>
            <a:r>
              <a:rPr lang="en-GB" err="1"/>
              <a:t>phasellus</a:t>
            </a:r>
            <a:r>
              <a:rPr lang="en-GB"/>
              <a:t> </a:t>
            </a:r>
            <a:r>
              <a:rPr lang="en-GB" err="1"/>
              <a:t>egestas</a:t>
            </a:r>
            <a:r>
              <a:rPr lang="en-GB"/>
              <a:t>. </a:t>
            </a:r>
            <a:r>
              <a:rPr lang="en-GB" err="1"/>
              <a:t>Risus</a:t>
            </a:r>
            <a:r>
              <a:rPr lang="en-GB"/>
              <a:t> </a:t>
            </a:r>
            <a:r>
              <a:rPr lang="en-GB" err="1"/>
              <a:t>sed</a:t>
            </a:r>
            <a:r>
              <a:rPr lang="en-GB"/>
              <a:t> </a:t>
            </a:r>
            <a:r>
              <a:rPr lang="en-GB" err="1"/>
              <a:t>vulputate</a:t>
            </a:r>
            <a:r>
              <a:rPr lang="en-GB"/>
              <a:t> </a:t>
            </a:r>
            <a:r>
              <a:rPr lang="en-GB" err="1"/>
              <a:t>odio</a:t>
            </a:r>
            <a:r>
              <a:rPr lang="en-GB"/>
              <a:t> </a:t>
            </a:r>
            <a:r>
              <a:rPr lang="en-GB" err="1"/>
              <a:t>ut</a:t>
            </a:r>
            <a:r>
              <a:rPr lang="en-GB"/>
              <a:t> </a:t>
            </a:r>
            <a:r>
              <a:rPr lang="en-GB" err="1"/>
              <a:t>enim</a:t>
            </a:r>
            <a:r>
              <a:rPr lang="en-GB"/>
              <a:t> </a:t>
            </a:r>
            <a:r>
              <a:rPr lang="en-GB" err="1"/>
              <a:t>blandit</a:t>
            </a:r>
            <a:r>
              <a:rPr lang="en-GB"/>
              <a:t> </a:t>
            </a:r>
            <a:r>
              <a:rPr lang="en-GB" err="1"/>
              <a:t>volutpat</a:t>
            </a:r>
            <a:r>
              <a:rPr lang="en-GB"/>
              <a:t> </a:t>
            </a:r>
            <a:r>
              <a:rPr lang="en-GB" err="1"/>
              <a:t>maecenas</a:t>
            </a:r>
            <a:r>
              <a:rPr lang="en-GB"/>
              <a:t>. </a:t>
            </a:r>
            <a:r>
              <a:rPr lang="en-GB" err="1"/>
              <a:t>Facilisis</a:t>
            </a:r>
            <a:r>
              <a:rPr lang="en-GB"/>
              <a:t> magna </a:t>
            </a:r>
            <a:r>
              <a:rPr lang="en-GB" err="1"/>
              <a:t>etiam</a:t>
            </a:r>
            <a:r>
              <a:rPr lang="en-GB"/>
              <a:t> </a:t>
            </a:r>
            <a:r>
              <a:rPr lang="en-GB" err="1"/>
              <a:t>tempor</a:t>
            </a:r>
            <a:r>
              <a:rPr lang="en-GB"/>
              <a:t> </a:t>
            </a:r>
            <a:r>
              <a:rPr lang="en-GB" err="1"/>
              <a:t>orci</a:t>
            </a:r>
            <a:r>
              <a:rPr lang="en-GB"/>
              <a:t> </a:t>
            </a:r>
            <a:r>
              <a:rPr lang="en-GB" err="1"/>
              <a:t>eu</a:t>
            </a:r>
            <a:r>
              <a:rPr lang="en-GB"/>
              <a:t>. </a:t>
            </a:r>
            <a:r>
              <a:rPr lang="en-GB" err="1"/>
              <a:t>Mauris</a:t>
            </a:r>
            <a:r>
              <a:rPr lang="en-GB"/>
              <a:t> </a:t>
            </a:r>
            <a:r>
              <a:rPr lang="en-GB" err="1"/>
              <a:t>pellentesque</a:t>
            </a:r>
            <a:r>
              <a:rPr lang="en-GB"/>
              <a:t> pulvinar </a:t>
            </a:r>
            <a:r>
              <a:rPr lang="en-GB" err="1"/>
              <a:t>pellentesque</a:t>
            </a:r>
            <a:r>
              <a:rPr lang="en-GB"/>
              <a:t> habitant </a:t>
            </a:r>
            <a:r>
              <a:rPr lang="en-GB" err="1"/>
              <a:t>morbi</a:t>
            </a:r>
            <a:r>
              <a:rPr lang="en-GB"/>
              <a:t>.</a:t>
            </a:r>
          </a:p>
          <a:p>
            <a:pPr lvl="0"/>
            <a:endParaRPr lang="en-GB"/>
          </a:p>
        </p:txBody>
      </p:sp>
    </p:spTree>
    <p:custDataLst>
      <p:tags r:id="rId1"/>
    </p:custDataLst>
    <p:extLst>
      <p:ext uri="{BB962C8B-B14F-4D97-AF65-F5344CB8AC3E}">
        <p14:creationId xmlns:p14="http://schemas.microsoft.com/office/powerpoint/2010/main" val="3237458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xt Only Bulle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9F0F4-2823-4EDF-80C1-ABC9FCA075B9}"/>
              </a:ext>
            </a:extLst>
          </p:cNvPr>
          <p:cNvSpPr>
            <a:spLocks noGrp="1"/>
          </p:cNvSpPr>
          <p:nvPr>
            <p:ph type="title" hasCustomPrompt="1"/>
          </p:nvPr>
        </p:nvSpPr>
        <p:spPr>
          <a:xfrm>
            <a:off x="1080000" y="648000"/>
            <a:ext cx="5304032" cy="1324800"/>
          </a:xfrm>
        </p:spPr>
        <p:txBody>
          <a:bodyPr lIns="0" tIns="0" rIns="0" bIns="0" anchor="t" anchorCtr="0">
            <a:normAutofit/>
          </a:bodyPr>
          <a:lstStyle>
            <a:lvl1pPr>
              <a:defRPr sz="3200"/>
            </a:lvl1pPr>
          </a:lstStyle>
          <a:p>
            <a:r>
              <a:rPr lang="en-US"/>
              <a:t>Click to edit Master title style.</a:t>
            </a:r>
            <a:endParaRPr lang="en-GB"/>
          </a:p>
        </p:txBody>
      </p:sp>
      <p:sp>
        <p:nvSpPr>
          <p:cNvPr id="6" name="Slide Number Placeholder 5">
            <a:extLst>
              <a:ext uri="{FF2B5EF4-FFF2-40B4-BE49-F238E27FC236}">
                <a16:creationId xmlns:a16="http://schemas.microsoft.com/office/drawing/2014/main" id="{E5132D65-CEB2-4CDD-B8FD-16B6C5E3C1A8}"/>
              </a:ext>
            </a:extLst>
          </p:cNvPr>
          <p:cNvSpPr>
            <a:spLocks noGrp="1"/>
          </p:cNvSpPr>
          <p:nvPr>
            <p:ph type="sldNum" sz="quarter" idx="12"/>
          </p:nvPr>
        </p:nvSpPr>
        <p:spPr/>
        <p:txBody>
          <a:bodyPr/>
          <a:lstStyle/>
          <a:p>
            <a:fld id="{08A1CA0E-6D41-470D-8021-35D4EE06D298}" type="slidenum">
              <a:rPr lang="en-GB" smtClean="0"/>
              <a:t>‹#›</a:t>
            </a:fld>
            <a:endParaRPr lang="en-GB"/>
          </a:p>
        </p:txBody>
      </p:sp>
      <p:sp>
        <p:nvSpPr>
          <p:cNvPr id="5" name="Text Placeholder 4">
            <a:extLst>
              <a:ext uri="{FF2B5EF4-FFF2-40B4-BE49-F238E27FC236}">
                <a16:creationId xmlns:a16="http://schemas.microsoft.com/office/drawing/2014/main" id="{76F3EE6F-B9FC-4177-9DFE-8707E907F81B}"/>
              </a:ext>
            </a:extLst>
          </p:cNvPr>
          <p:cNvSpPr>
            <a:spLocks noGrp="1"/>
          </p:cNvSpPr>
          <p:nvPr>
            <p:ph type="body" sz="quarter" idx="13" hasCustomPrompt="1"/>
          </p:nvPr>
        </p:nvSpPr>
        <p:spPr>
          <a:xfrm>
            <a:off x="1080000" y="2448000"/>
            <a:ext cx="10812644" cy="3465276"/>
          </a:xfrm>
        </p:spPr>
        <p:txBody>
          <a:bodyPr lIns="0" tIns="0" rIns="0" bIns="0" numCol="2" spcCol="360000">
            <a:normAutofit/>
          </a:bodyPr>
          <a:lstStyle>
            <a:lvl1pPr marL="171450" indent="-171450" algn="l">
              <a:lnSpc>
                <a:spcPts val="1800"/>
              </a:lnSpc>
              <a:spcBef>
                <a:spcPts val="0"/>
              </a:spcBef>
              <a:spcAft>
                <a:spcPts val="2000"/>
              </a:spcAft>
              <a:buFont typeface="Arial" panose="020B0604020202020204" pitchFamily="34" charset="0"/>
              <a:buChar char="•"/>
              <a:defRPr sz="1200"/>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a:t>
            </a:r>
            <a:r>
              <a:rPr lang="en-GB" err="1"/>
              <a:t>Iaculis</a:t>
            </a:r>
            <a:r>
              <a:rPr lang="en-GB"/>
              <a:t> </a:t>
            </a:r>
            <a:r>
              <a:rPr lang="en-GB" err="1"/>
              <a:t>urna</a:t>
            </a:r>
            <a:r>
              <a:rPr lang="en-GB"/>
              <a:t> id </a:t>
            </a:r>
            <a:r>
              <a:rPr lang="en-GB" err="1"/>
              <a:t>volutpat</a:t>
            </a:r>
            <a:r>
              <a:rPr lang="en-GB"/>
              <a:t> </a:t>
            </a:r>
            <a:r>
              <a:rPr lang="en-GB" err="1"/>
              <a:t>lacus</a:t>
            </a:r>
            <a:r>
              <a:rPr lang="en-GB"/>
              <a:t> </a:t>
            </a:r>
            <a:r>
              <a:rPr lang="en-GB" err="1"/>
              <a:t>laoreet</a:t>
            </a:r>
            <a:r>
              <a:rPr lang="en-GB"/>
              <a:t> non. </a:t>
            </a:r>
            <a:r>
              <a:rPr lang="en-GB" err="1"/>
              <a:t>Sed</a:t>
            </a:r>
            <a:r>
              <a:rPr lang="en-GB"/>
              <a:t> </a:t>
            </a:r>
            <a:r>
              <a:rPr lang="en-GB" err="1"/>
              <a:t>enim</a:t>
            </a:r>
            <a:r>
              <a:rPr lang="en-GB"/>
              <a:t> </a:t>
            </a:r>
            <a:r>
              <a:rPr lang="en-GB" err="1"/>
              <a:t>ut</a:t>
            </a:r>
            <a:r>
              <a:rPr lang="en-GB"/>
              <a:t> </a:t>
            </a:r>
            <a:r>
              <a:rPr lang="en-GB" err="1"/>
              <a:t>sem</a:t>
            </a:r>
            <a:r>
              <a:rPr lang="en-GB"/>
              <a:t> </a:t>
            </a:r>
            <a:r>
              <a:rPr lang="en-GB" err="1"/>
              <a:t>viverra</a:t>
            </a:r>
            <a:r>
              <a:rPr lang="en-GB"/>
              <a:t> </a:t>
            </a:r>
            <a:r>
              <a:rPr lang="en-GB" err="1"/>
              <a:t>aliquet</a:t>
            </a:r>
            <a:r>
              <a:rPr lang="en-GB"/>
              <a:t> </a:t>
            </a:r>
            <a:r>
              <a:rPr lang="en-GB" err="1"/>
              <a:t>eget</a:t>
            </a:r>
            <a:r>
              <a:rPr lang="en-GB"/>
              <a:t>. </a:t>
            </a:r>
          </a:p>
          <a:p>
            <a:pPr lvl="0"/>
            <a:r>
              <a:rPr lang="en-GB"/>
              <a:t>Sit </a:t>
            </a:r>
            <a:r>
              <a:rPr lang="en-GB" err="1"/>
              <a:t>amet</a:t>
            </a:r>
            <a:r>
              <a:rPr lang="en-GB"/>
              <a:t> </a:t>
            </a:r>
            <a:r>
              <a:rPr lang="en-GB" err="1"/>
              <a:t>facilisis</a:t>
            </a:r>
            <a:r>
              <a:rPr lang="en-GB"/>
              <a:t> magna </a:t>
            </a:r>
            <a:r>
              <a:rPr lang="en-GB" err="1"/>
              <a:t>etiam</a:t>
            </a:r>
            <a:r>
              <a:rPr lang="en-GB"/>
              <a:t> </a:t>
            </a:r>
            <a:r>
              <a:rPr lang="en-GB" err="1"/>
              <a:t>tempor</a:t>
            </a:r>
            <a:r>
              <a:rPr lang="en-GB"/>
              <a:t> </a:t>
            </a:r>
            <a:r>
              <a:rPr lang="en-GB" err="1"/>
              <a:t>orci</a:t>
            </a:r>
            <a:r>
              <a:rPr lang="en-GB"/>
              <a:t> </a:t>
            </a:r>
            <a:r>
              <a:rPr lang="en-GB" err="1"/>
              <a:t>eu</a:t>
            </a:r>
            <a:r>
              <a:rPr lang="en-GB"/>
              <a:t> </a:t>
            </a:r>
            <a:r>
              <a:rPr lang="en-GB" err="1"/>
              <a:t>lobortis</a:t>
            </a:r>
            <a:r>
              <a:rPr lang="en-GB"/>
              <a:t>. </a:t>
            </a:r>
            <a:r>
              <a:rPr lang="en-GB" err="1"/>
              <a:t>Diam</a:t>
            </a:r>
            <a:r>
              <a:rPr lang="en-GB"/>
              <a:t> </a:t>
            </a:r>
            <a:r>
              <a:rPr lang="en-GB" err="1"/>
              <a:t>quis</a:t>
            </a:r>
            <a:r>
              <a:rPr lang="en-GB"/>
              <a:t> </a:t>
            </a:r>
            <a:r>
              <a:rPr lang="en-GB" err="1"/>
              <a:t>enim</a:t>
            </a:r>
            <a:r>
              <a:rPr lang="en-GB"/>
              <a:t> </a:t>
            </a:r>
            <a:r>
              <a:rPr lang="en-GB" err="1"/>
              <a:t>lobortis</a:t>
            </a:r>
            <a:r>
              <a:rPr lang="en-GB"/>
              <a:t> </a:t>
            </a:r>
            <a:r>
              <a:rPr lang="en-GB" err="1"/>
              <a:t>scelerisque</a:t>
            </a:r>
            <a:r>
              <a:rPr lang="en-GB"/>
              <a:t> fermentum dui </a:t>
            </a:r>
            <a:r>
              <a:rPr lang="en-GB" err="1"/>
              <a:t>faucibus</a:t>
            </a:r>
            <a:r>
              <a:rPr lang="en-GB"/>
              <a:t>. </a:t>
            </a:r>
            <a:r>
              <a:rPr lang="en-GB" err="1"/>
              <a:t>Diam</a:t>
            </a:r>
            <a:r>
              <a:rPr lang="en-GB"/>
              <a:t> </a:t>
            </a:r>
            <a:r>
              <a:rPr lang="en-GB" err="1"/>
              <a:t>quam</a:t>
            </a:r>
            <a:r>
              <a:rPr lang="en-GB"/>
              <a:t> </a:t>
            </a:r>
            <a:r>
              <a:rPr lang="en-GB" err="1"/>
              <a:t>nulla</a:t>
            </a:r>
            <a:r>
              <a:rPr lang="en-GB"/>
              <a:t> </a:t>
            </a:r>
            <a:r>
              <a:rPr lang="en-GB" err="1"/>
              <a:t>porttitor</a:t>
            </a:r>
            <a:r>
              <a:rPr lang="en-GB"/>
              <a:t> </a:t>
            </a:r>
            <a:r>
              <a:rPr lang="en-GB" err="1"/>
              <a:t>massa</a:t>
            </a:r>
            <a:r>
              <a:rPr lang="en-GB"/>
              <a:t> id </a:t>
            </a:r>
            <a:r>
              <a:rPr lang="en-GB" err="1"/>
              <a:t>neque</a:t>
            </a:r>
            <a:r>
              <a:rPr lang="en-GB"/>
              <a:t> </a:t>
            </a:r>
            <a:r>
              <a:rPr lang="en-GB" err="1"/>
              <a:t>aliquam</a:t>
            </a:r>
            <a:r>
              <a:rPr lang="en-GB"/>
              <a:t>. </a:t>
            </a:r>
            <a:r>
              <a:rPr lang="en-GB" err="1"/>
              <a:t>Tincidunt</a:t>
            </a:r>
            <a:r>
              <a:rPr lang="en-GB"/>
              <a:t> </a:t>
            </a:r>
            <a:r>
              <a:rPr lang="en-GB" err="1"/>
              <a:t>ornare</a:t>
            </a:r>
            <a:r>
              <a:rPr lang="en-GB"/>
              <a:t> </a:t>
            </a:r>
            <a:r>
              <a:rPr lang="en-GB" err="1"/>
              <a:t>massa</a:t>
            </a:r>
            <a:r>
              <a:rPr lang="en-GB"/>
              <a:t> </a:t>
            </a:r>
            <a:r>
              <a:rPr lang="en-GB" err="1"/>
              <a:t>eget</a:t>
            </a:r>
            <a:r>
              <a:rPr lang="en-GB"/>
              <a:t> </a:t>
            </a:r>
            <a:r>
              <a:rPr lang="en-GB" err="1"/>
              <a:t>egestas</a:t>
            </a:r>
            <a:r>
              <a:rPr lang="en-GB"/>
              <a:t> </a:t>
            </a:r>
            <a:r>
              <a:rPr lang="en-GB" err="1"/>
              <a:t>purus</a:t>
            </a:r>
            <a:r>
              <a:rPr lang="en-GB"/>
              <a:t>. </a:t>
            </a:r>
            <a:r>
              <a:rPr lang="en-GB" err="1"/>
              <a:t>Condimentum</a:t>
            </a:r>
            <a:r>
              <a:rPr lang="en-GB"/>
              <a:t> id </a:t>
            </a:r>
            <a:r>
              <a:rPr lang="en-GB" err="1"/>
              <a:t>venenatis</a:t>
            </a:r>
            <a:r>
              <a:rPr lang="en-GB"/>
              <a:t> a </a:t>
            </a:r>
            <a:r>
              <a:rPr lang="en-GB" err="1"/>
              <a:t>condimentum</a:t>
            </a:r>
            <a:r>
              <a:rPr lang="en-GB"/>
              <a:t>. </a:t>
            </a:r>
            <a:r>
              <a:rPr lang="en-GB" err="1"/>
              <a:t>Commodo</a:t>
            </a:r>
            <a:r>
              <a:rPr lang="en-GB"/>
              <a:t> </a:t>
            </a:r>
            <a:r>
              <a:rPr lang="en-GB" err="1"/>
              <a:t>elit</a:t>
            </a:r>
            <a:r>
              <a:rPr lang="en-GB"/>
              <a:t> at </a:t>
            </a:r>
            <a:r>
              <a:rPr lang="en-GB" err="1"/>
              <a:t>imperdiet</a:t>
            </a:r>
            <a:r>
              <a:rPr lang="en-GB"/>
              <a:t> dui. </a:t>
            </a:r>
          </a:p>
          <a:p>
            <a:pPr lvl="0"/>
            <a:r>
              <a:rPr lang="en-GB" err="1"/>
              <a:t>Arcu</a:t>
            </a:r>
            <a:r>
              <a:rPr lang="en-GB"/>
              <a:t> cursus vitae </a:t>
            </a:r>
            <a:r>
              <a:rPr lang="en-GB" err="1"/>
              <a:t>congue</a:t>
            </a:r>
            <a:r>
              <a:rPr lang="en-GB"/>
              <a:t> </a:t>
            </a:r>
            <a:r>
              <a:rPr lang="en-GB" err="1"/>
              <a:t>mauris</a:t>
            </a:r>
            <a:r>
              <a:rPr lang="en-GB"/>
              <a:t> </a:t>
            </a:r>
            <a:r>
              <a:rPr lang="en-GB" err="1"/>
              <a:t>rhoncus</a:t>
            </a:r>
            <a:r>
              <a:rPr lang="en-GB"/>
              <a:t> </a:t>
            </a:r>
            <a:r>
              <a:rPr lang="en-GB" err="1"/>
              <a:t>aenean</a:t>
            </a:r>
            <a:r>
              <a:rPr lang="en-GB"/>
              <a:t>. </a:t>
            </a:r>
            <a:r>
              <a:rPr lang="en-GB" err="1"/>
              <a:t>Quam</a:t>
            </a:r>
            <a:r>
              <a:rPr lang="en-GB"/>
              <a:t> </a:t>
            </a:r>
            <a:r>
              <a:rPr lang="en-GB" err="1"/>
              <a:t>pellentesque</a:t>
            </a:r>
            <a:r>
              <a:rPr lang="en-GB"/>
              <a:t> </a:t>
            </a:r>
            <a:r>
              <a:rPr lang="en-GB" err="1"/>
              <a:t>nec</a:t>
            </a:r>
            <a:r>
              <a:rPr lang="en-GB"/>
              <a:t> </a:t>
            </a:r>
            <a:r>
              <a:rPr lang="en-GB" err="1"/>
              <a:t>nam</a:t>
            </a:r>
            <a:r>
              <a:rPr lang="en-GB"/>
              <a:t> </a:t>
            </a:r>
            <a:r>
              <a:rPr lang="en-GB" err="1"/>
              <a:t>aliquam</a:t>
            </a:r>
            <a:r>
              <a:rPr lang="en-GB"/>
              <a:t> </a:t>
            </a:r>
            <a:r>
              <a:rPr lang="en-GB" err="1"/>
              <a:t>sem</a:t>
            </a:r>
            <a:r>
              <a:rPr lang="en-GB"/>
              <a:t> et </a:t>
            </a:r>
            <a:r>
              <a:rPr lang="en-GB" err="1"/>
              <a:t>tortor</a:t>
            </a:r>
            <a:r>
              <a:rPr lang="en-GB"/>
              <a:t> </a:t>
            </a:r>
            <a:r>
              <a:rPr lang="en-GB" err="1"/>
              <a:t>consequat</a:t>
            </a:r>
            <a:r>
              <a:rPr lang="en-GB"/>
              <a:t> id. </a:t>
            </a:r>
          </a:p>
          <a:p>
            <a:pPr lvl="0"/>
            <a:r>
              <a:rPr lang="en-GB"/>
              <a:t>Lacinia </a:t>
            </a:r>
            <a:r>
              <a:rPr lang="en-GB" err="1"/>
              <a:t>quis</a:t>
            </a:r>
            <a:r>
              <a:rPr lang="en-GB"/>
              <a:t> </a:t>
            </a:r>
            <a:r>
              <a:rPr lang="en-GB" err="1"/>
              <a:t>vel</a:t>
            </a:r>
            <a:r>
              <a:rPr lang="en-GB"/>
              <a:t> </a:t>
            </a:r>
            <a:r>
              <a:rPr lang="en-GB" err="1"/>
              <a:t>eros</a:t>
            </a:r>
            <a:r>
              <a:rPr lang="en-GB"/>
              <a:t> </a:t>
            </a:r>
            <a:r>
              <a:rPr lang="en-GB" err="1"/>
              <a:t>donec</a:t>
            </a:r>
            <a:r>
              <a:rPr lang="en-GB"/>
              <a:t> ac. Lorem </a:t>
            </a:r>
            <a:r>
              <a:rPr lang="en-GB" err="1"/>
              <a:t>mollis</a:t>
            </a:r>
            <a:r>
              <a:rPr lang="en-GB"/>
              <a:t> </a:t>
            </a:r>
            <a:r>
              <a:rPr lang="en-GB" err="1"/>
              <a:t>aliquam</a:t>
            </a:r>
            <a:r>
              <a:rPr lang="en-GB"/>
              <a:t> </a:t>
            </a:r>
            <a:r>
              <a:rPr lang="en-GB" err="1"/>
              <a:t>ut</a:t>
            </a:r>
            <a:r>
              <a:rPr lang="en-GB"/>
              <a:t> </a:t>
            </a:r>
            <a:r>
              <a:rPr lang="en-GB" err="1"/>
              <a:t>porttitor</a:t>
            </a:r>
            <a:r>
              <a:rPr lang="en-GB"/>
              <a:t> </a:t>
            </a:r>
            <a:r>
              <a:rPr lang="en-GB" err="1"/>
              <a:t>leo</a:t>
            </a:r>
            <a:r>
              <a:rPr lang="en-GB"/>
              <a:t> a </a:t>
            </a:r>
            <a:r>
              <a:rPr lang="en-GB" err="1"/>
              <a:t>diam</a:t>
            </a:r>
            <a:r>
              <a:rPr lang="en-GB"/>
              <a:t> </a:t>
            </a:r>
            <a:r>
              <a:rPr lang="en-GB" err="1"/>
              <a:t>sollicitudin</a:t>
            </a:r>
            <a:r>
              <a:rPr lang="en-GB"/>
              <a:t>. </a:t>
            </a:r>
            <a:r>
              <a:rPr lang="en-GB" err="1"/>
              <a:t>Amet</a:t>
            </a:r>
            <a:r>
              <a:rPr lang="en-GB"/>
              <a:t> </a:t>
            </a:r>
            <a:r>
              <a:rPr lang="en-GB" err="1"/>
              <a:t>est</a:t>
            </a:r>
            <a:r>
              <a:rPr lang="en-GB"/>
              <a:t> </a:t>
            </a:r>
            <a:r>
              <a:rPr lang="en-GB" err="1"/>
              <a:t>placerat</a:t>
            </a:r>
            <a:r>
              <a:rPr lang="en-GB"/>
              <a:t> in </a:t>
            </a:r>
            <a:r>
              <a:rPr lang="en-GB" err="1"/>
              <a:t>egestas</a:t>
            </a:r>
            <a:r>
              <a:rPr lang="en-GB"/>
              <a:t> </a:t>
            </a:r>
            <a:r>
              <a:rPr lang="en-GB" err="1"/>
              <a:t>erat</a:t>
            </a:r>
            <a:r>
              <a:rPr lang="en-GB"/>
              <a:t> </a:t>
            </a:r>
            <a:r>
              <a:rPr lang="en-GB" err="1"/>
              <a:t>imperdiet</a:t>
            </a:r>
            <a:r>
              <a:rPr lang="en-GB"/>
              <a:t> sed. </a:t>
            </a:r>
            <a:r>
              <a:rPr lang="en-GB" err="1"/>
              <a:t>Sagittis</a:t>
            </a:r>
            <a:r>
              <a:rPr lang="en-GB"/>
              <a:t> </a:t>
            </a:r>
            <a:r>
              <a:rPr lang="en-GB" err="1"/>
              <a:t>eu</a:t>
            </a:r>
            <a:r>
              <a:rPr lang="en-GB"/>
              <a:t> </a:t>
            </a:r>
            <a:r>
              <a:rPr lang="en-GB" err="1"/>
              <a:t>volutpat</a:t>
            </a:r>
            <a:r>
              <a:rPr lang="en-GB"/>
              <a:t> </a:t>
            </a:r>
            <a:r>
              <a:rPr lang="en-GB" err="1"/>
              <a:t>odio</a:t>
            </a:r>
            <a:r>
              <a:rPr lang="en-GB"/>
              <a:t> </a:t>
            </a:r>
            <a:r>
              <a:rPr lang="en-GB" err="1"/>
              <a:t>facilisis</a:t>
            </a:r>
            <a:r>
              <a:rPr lang="en-GB"/>
              <a:t>. </a:t>
            </a:r>
            <a:r>
              <a:rPr lang="en-GB" err="1"/>
              <a:t>Neque</a:t>
            </a:r>
            <a:r>
              <a:rPr lang="en-GB"/>
              <a:t> </a:t>
            </a:r>
            <a:r>
              <a:rPr lang="en-GB" err="1"/>
              <a:t>volutpat</a:t>
            </a:r>
            <a:r>
              <a:rPr lang="en-GB"/>
              <a:t> ac </a:t>
            </a:r>
            <a:r>
              <a:rPr lang="en-GB" err="1"/>
              <a:t>tincidunt</a:t>
            </a:r>
            <a:r>
              <a:rPr lang="en-GB"/>
              <a:t> vitae semper </a:t>
            </a:r>
            <a:r>
              <a:rPr lang="en-GB" err="1"/>
              <a:t>quis</a:t>
            </a:r>
            <a:r>
              <a:rPr lang="en-GB"/>
              <a:t> </a:t>
            </a:r>
            <a:r>
              <a:rPr lang="en-GB" err="1"/>
              <a:t>lectus</a:t>
            </a:r>
            <a:r>
              <a:rPr lang="en-GB"/>
              <a:t> </a:t>
            </a:r>
            <a:r>
              <a:rPr lang="en-GB" err="1"/>
              <a:t>nulla</a:t>
            </a:r>
            <a:r>
              <a:rPr lang="en-GB"/>
              <a:t>. </a:t>
            </a:r>
          </a:p>
          <a:p>
            <a:pPr lvl="0"/>
            <a:r>
              <a:rPr lang="en-GB"/>
              <a:t>Gravida in fermentum et </a:t>
            </a:r>
            <a:r>
              <a:rPr lang="en-GB" err="1"/>
              <a:t>sollicitudin</a:t>
            </a:r>
            <a:r>
              <a:rPr lang="en-GB"/>
              <a:t> ac </a:t>
            </a:r>
            <a:r>
              <a:rPr lang="en-GB" err="1"/>
              <a:t>orci</a:t>
            </a:r>
            <a:r>
              <a:rPr lang="en-GB"/>
              <a:t> </a:t>
            </a:r>
            <a:r>
              <a:rPr lang="en-GB" err="1"/>
              <a:t>phasellus</a:t>
            </a:r>
            <a:r>
              <a:rPr lang="en-GB"/>
              <a:t> </a:t>
            </a:r>
            <a:r>
              <a:rPr lang="en-GB" err="1"/>
              <a:t>egestas</a:t>
            </a:r>
            <a:r>
              <a:rPr lang="en-GB"/>
              <a:t>. </a:t>
            </a:r>
            <a:r>
              <a:rPr lang="en-GB" err="1"/>
              <a:t>Risus</a:t>
            </a:r>
            <a:r>
              <a:rPr lang="en-GB"/>
              <a:t> </a:t>
            </a:r>
            <a:r>
              <a:rPr lang="en-GB" err="1"/>
              <a:t>sed</a:t>
            </a:r>
            <a:r>
              <a:rPr lang="en-GB"/>
              <a:t> </a:t>
            </a:r>
            <a:r>
              <a:rPr lang="en-GB" err="1"/>
              <a:t>vulputate</a:t>
            </a:r>
            <a:r>
              <a:rPr lang="en-GB"/>
              <a:t> </a:t>
            </a:r>
            <a:r>
              <a:rPr lang="en-GB" err="1"/>
              <a:t>odio</a:t>
            </a:r>
            <a:r>
              <a:rPr lang="en-GB"/>
              <a:t> </a:t>
            </a:r>
            <a:r>
              <a:rPr lang="en-GB" err="1"/>
              <a:t>ut</a:t>
            </a:r>
            <a:r>
              <a:rPr lang="en-GB"/>
              <a:t> </a:t>
            </a:r>
            <a:r>
              <a:rPr lang="en-GB" err="1"/>
              <a:t>enim</a:t>
            </a:r>
            <a:r>
              <a:rPr lang="en-GB"/>
              <a:t> </a:t>
            </a:r>
            <a:r>
              <a:rPr lang="en-GB" err="1"/>
              <a:t>blandit</a:t>
            </a:r>
            <a:r>
              <a:rPr lang="en-GB"/>
              <a:t> </a:t>
            </a:r>
            <a:r>
              <a:rPr lang="en-GB" err="1"/>
              <a:t>volutpat</a:t>
            </a:r>
            <a:r>
              <a:rPr lang="en-GB"/>
              <a:t> </a:t>
            </a:r>
            <a:r>
              <a:rPr lang="en-GB" err="1"/>
              <a:t>maecenas</a:t>
            </a:r>
            <a:r>
              <a:rPr lang="en-GB"/>
              <a:t>. </a:t>
            </a:r>
            <a:r>
              <a:rPr lang="en-GB" err="1"/>
              <a:t>Facilisis</a:t>
            </a:r>
            <a:r>
              <a:rPr lang="en-GB"/>
              <a:t> magna </a:t>
            </a:r>
            <a:r>
              <a:rPr lang="en-GB" err="1"/>
              <a:t>etiam</a:t>
            </a:r>
            <a:r>
              <a:rPr lang="en-GB"/>
              <a:t> </a:t>
            </a:r>
            <a:r>
              <a:rPr lang="en-GB" err="1"/>
              <a:t>tempor</a:t>
            </a:r>
            <a:r>
              <a:rPr lang="en-GB"/>
              <a:t> </a:t>
            </a:r>
            <a:r>
              <a:rPr lang="en-GB" err="1"/>
              <a:t>orci</a:t>
            </a:r>
            <a:r>
              <a:rPr lang="en-GB"/>
              <a:t> </a:t>
            </a:r>
            <a:r>
              <a:rPr lang="en-GB" err="1"/>
              <a:t>eu</a:t>
            </a:r>
            <a:r>
              <a:rPr lang="en-GB"/>
              <a:t>. </a:t>
            </a:r>
            <a:r>
              <a:rPr lang="en-GB" err="1"/>
              <a:t>Mauris</a:t>
            </a:r>
            <a:r>
              <a:rPr lang="en-GB"/>
              <a:t> </a:t>
            </a:r>
            <a:r>
              <a:rPr lang="en-GB" err="1"/>
              <a:t>pellentesque</a:t>
            </a:r>
            <a:r>
              <a:rPr lang="en-GB"/>
              <a:t> pulvinar </a:t>
            </a:r>
            <a:r>
              <a:rPr lang="en-GB" err="1"/>
              <a:t>pellentesque</a:t>
            </a:r>
            <a:r>
              <a:rPr lang="en-GB"/>
              <a:t> habitant </a:t>
            </a:r>
            <a:r>
              <a:rPr lang="en-GB" err="1"/>
              <a:t>morbi</a:t>
            </a:r>
            <a:r>
              <a:rPr lang="en-GB"/>
              <a:t>.</a:t>
            </a:r>
          </a:p>
          <a:p>
            <a:pPr lvl="0"/>
            <a:endParaRPr lang="en-GB"/>
          </a:p>
        </p:txBody>
      </p:sp>
    </p:spTree>
    <p:custDataLst>
      <p:tags r:id="rId1"/>
    </p:custDataLst>
    <p:extLst>
      <p:ext uri="{BB962C8B-B14F-4D97-AF65-F5344CB8AC3E}">
        <p14:creationId xmlns:p14="http://schemas.microsoft.com/office/powerpoint/2010/main" val="3393668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ulleted Levels Templa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EC557-B188-4D4C-AE06-9D9593A56A15}"/>
              </a:ext>
            </a:extLst>
          </p:cNvPr>
          <p:cNvSpPr>
            <a:spLocks noGrp="1"/>
          </p:cNvSpPr>
          <p:nvPr>
            <p:ph type="title" hasCustomPrompt="1"/>
          </p:nvPr>
        </p:nvSpPr>
        <p:spPr>
          <a:xfrm>
            <a:off x="1080001" y="648001"/>
            <a:ext cx="6348148" cy="1325563"/>
          </a:xfrm>
        </p:spPr>
        <p:txBody>
          <a:bodyPr lIns="0" tIns="0" rIns="0" bIns="0" anchor="t" anchorCtr="0">
            <a:normAutofit/>
          </a:bodyPr>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087A38D-62EB-40A7-B199-BFFFC60A49BD}"/>
              </a:ext>
            </a:extLst>
          </p:cNvPr>
          <p:cNvSpPr>
            <a:spLocks noGrp="1"/>
          </p:cNvSpPr>
          <p:nvPr>
            <p:ph idx="1"/>
          </p:nvPr>
        </p:nvSpPr>
        <p:spPr>
          <a:xfrm>
            <a:off x="1080000" y="2420888"/>
            <a:ext cx="10417156" cy="3756075"/>
          </a:xfrm>
        </p:spPr>
        <p:txBody>
          <a:bodyPr lIns="0" tIns="0" rIns="0" bIns="0"/>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C283A4AB-DCB7-4050-A70A-E50B2A482C81}"/>
              </a:ext>
            </a:extLst>
          </p:cNvPr>
          <p:cNvSpPr>
            <a:spLocks noGrp="1"/>
          </p:cNvSpPr>
          <p:nvPr>
            <p:ph type="sldNum" sz="quarter" idx="12"/>
          </p:nvPr>
        </p:nvSpPr>
        <p:spPr/>
        <p:txBody>
          <a:bodyPr/>
          <a:lstStyle/>
          <a:p>
            <a:fld id="{08A1CA0E-6D41-470D-8021-35D4EE06D298}" type="slidenum">
              <a:rPr lang="en-GB" smtClean="0"/>
              <a:t>‹#›</a:t>
            </a:fld>
            <a:endParaRPr lang="en-GB"/>
          </a:p>
        </p:txBody>
      </p:sp>
    </p:spTree>
    <p:custDataLst>
      <p:tags r:id="rId1"/>
    </p:custDataLst>
    <p:extLst>
      <p:ext uri="{BB962C8B-B14F-4D97-AF65-F5344CB8AC3E}">
        <p14:creationId xmlns:p14="http://schemas.microsoft.com/office/powerpoint/2010/main" val="338454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umme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EC557-B188-4D4C-AE06-9D9593A56A15}"/>
              </a:ext>
            </a:extLst>
          </p:cNvPr>
          <p:cNvSpPr>
            <a:spLocks noGrp="1"/>
          </p:cNvSpPr>
          <p:nvPr>
            <p:ph type="title" hasCustomPrompt="1"/>
          </p:nvPr>
        </p:nvSpPr>
        <p:spPr>
          <a:xfrm>
            <a:off x="1343472" y="648001"/>
            <a:ext cx="10417157" cy="1325563"/>
          </a:xfrm>
        </p:spPr>
        <p:txBody>
          <a:bodyPr lIns="0" rIns="0" anchor="t" anchorCtr="0">
            <a:normAutofit/>
          </a:bodyPr>
          <a:lstStyle>
            <a:lvl1pPr>
              <a:defRPr sz="3200"/>
            </a:lvl1pPr>
          </a:lstStyle>
          <a:p>
            <a:r>
              <a:rPr lang="en-US"/>
              <a:t>Summery.</a:t>
            </a:r>
            <a:endParaRPr lang="en-GB"/>
          </a:p>
        </p:txBody>
      </p:sp>
      <p:sp>
        <p:nvSpPr>
          <p:cNvPr id="3" name="Content Placeholder 2">
            <a:extLst>
              <a:ext uri="{FF2B5EF4-FFF2-40B4-BE49-F238E27FC236}">
                <a16:creationId xmlns:a16="http://schemas.microsoft.com/office/drawing/2014/main" id="{1087A38D-62EB-40A7-B199-BFFFC60A49BD}"/>
              </a:ext>
            </a:extLst>
          </p:cNvPr>
          <p:cNvSpPr>
            <a:spLocks noGrp="1"/>
          </p:cNvSpPr>
          <p:nvPr>
            <p:ph idx="1" hasCustomPrompt="1"/>
          </p:nvPr>
        </p:nvSpPr>
        <p:spPr>
          <a:xfrm>
            <a:off x="3983765" y="2286922"/>
            <a:ext cx="5136571" cy="3756075"/>
          </a:xfrm>
        </p:spPr>
        <p:txBody>
          <a:bodyPr lIns="0" tIns="0" rIns="0" bIns="0">
            <a:normAutofit/>
          </a:bodyPr>
          <a:lstStyle>
            <a:lvl1pPr algn="l">
              <a:defRPr sz="1600" b="1"/>
            </a:lvl1pPr>
          </a:lstStyle>
          <a:p>
            <a:pPr lvl="0"/>
            <a:r>
              <a:rPr lang="en-US"/>
              <a:t>Third level</a:t>
            </a:r>
          </a:p>
        </p:txBody>
      </p:sp>
      <p:sp>
        <p:nvSpPr>
          <p:cNvPr id="6" name="Slide Number Placeholder 5">
            <a:extLst>
              <a:ext uri="{FF2B5EF4-FFF2-40B4-BE49-F238E27FC236}">
                <a16:creationId xmlns:a16="http://schemas.microsoft.com/office/drawing/2014/main" id="{C283A4AB-DCB7-4050-A70A-E50B2A482C81}"/>
              </a:ext>
            </a:extLst>
          </p:cNvPr>
          <p:cNvSpPr>
            <a:spLocks noGrp="1"/>
          </p:cNvSpPr>
          <p:nvPr>
            <p:ph type="sldNum" sz="quarter" idx="12"/>
          </p:nvPr>
        </p:nvSpPr>
        <p:spPr/>
        <p:txBody>
          <a:bodyPr/>
          <a:lstStyle/>
          <a:p>
            <a:fld id="{08A1CA0E-6D41-470D-8021-35D4EE06D298}" type="slidenum">
              <a:rPr lang="en-GB" smtClean="0"/>
              <a:t>‹#›</a:t>
            </a:fld>
            <a:endParaRPr lang="en-GB"/>
          </a:p>
        </p:txBody>
      </p:sp>
    </p:spTree>
    <p:custDataLst>
      <p:tags r:id="rId1"/>
    </p:custDataLst>
    <p:extLst>
      <p:ext uri="{BB962C8B-B14F-4D97-AF65-F5344CB8AC3E}">
        <p14:creationId xmlns:p14="http://schemas.microsoft.com/office/powerpoint/2010/main" val="383821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Speaker slide 3">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E863E107-AAC8-7FEE-5720-92F657623D44}"/>
              </a:ext>
            </a:extLst>
          </p:cNvPr>
          <p:cNvSpPr txBox="1">
            <a:spLocks/>
          </p:cNvSpPr>
          <p:nvPr/>
        </p:nvSpPr>
        <p:spPr>
          <a:xfrm>
            <a:off x="792981" y="3317907"/>
            <a:ext cx="2193460" cy="531952"/>
          </a:xfrm>
          <a:prstGeom prst="rect">
            <a:avLst/>
          </a:prstGeom>
        </p:spPr>
        <p:txBody>
          <a:bodyPr/>
          <a:lstStyle>
            <a:lvl1pPr marL="457200" indent="-457200" algn="l" defTabSz="914400" rtl="0" eaLnBrk="1" latinLnBrk="0" hangingPunct="1">
              <a:lnSpc>
                <a:spcPct val="100000"/>
              </a:lnSpc>
              <a:spcBef>
                <a:spcPts val="600"/>
              </a:spcBef>
              <a:buClr>
                <a:schemeClr val="tx2"/>
              </a:buClr>
              <a:buSzPct val="100000"/>
              <a:buFont typeface="Arial" panose="020B0604020202020204" pitchFamily="34" charset="0"/>
              <a:buChar char="•"/>
              <a:defRPr sz="2800" kern="1200">
                <a:solidFill>
                  <a:srgbClr val="5C5756"/>
                </a:solidFill>
                <a:latin typeface="Nunito Sans" pitchFamily="2" charset="0"/>
                <a:ea typeface="+mn-ea"/>
                <a:cs typeface="+mn-cs"/>
              </a:defRPr>
            </a:lvl1pPr>
            <a:lvl2pPr marL="800100" indent="-342900" algn="l" defTabSz="914400" rtl="0" eaLnBrk="1" latinLnBrk="0" hangingPunct="1">
              <a:lnSpc>
                <a:spcPct val="100000"/>
              </a:lnSpc>
              <a:spcBef>
                <a:spcPts val="600"/>
              </a:spcBef>
              <a:buClr>
                <a:schemeClr val="tx2"/>
              </a:buClr>
              <a:buSzPct val="100000"/>
              <a:buFont typeface="Arial" panose="020B0604020202020204" pitchFamily="34" charset="0"/>
              <a:buChar char="•"/>
              <a:defRPr sz="2400" kern="1200">
                <a:solidFill>
                  <a:srgbClr val="5C5756"/>
                </a:solidFill>
                <a:latin typeface="Nunito Sans" pitchFamily="2" charset="0"/>
                <a:ea typeface="+mn-ea"/>
                <a:cs typeface="+mn-cs"/>
              </a:defRPr>
            </a:lvl2pPr>
            <a:lvl3pPr marL="1257300" indent="-342900" algn="l" defTabSz="914400" rtl="0" eaLnBrk="1" latinLnBrk="0" hangingPunct="1">
              <a:lnSpc>
                <a:spcPct val="100000"/>
              </a:lnSpc>
              <a:spcBef>
                <a:spcPts val="600"/>
              </a:spcBef>
              <a:buClr>
                <a:schemeClr val="tx2"/>
              </a:buClr>
              <a:buSzPct val="100000"/>
              <a:buFont typeface="Arial" panose="020B0604020202020204" pitchFamily="34" charset="0"/>
              <a:buChar char="•"/>
              <a:defRPr sz="2000" kern="1200">
                <a:solidFill>
                  <a:srgbClr val="5C5756"/>
                </a:solidFill>
                <a:latin typeface="Nunito Sans" pitchFamily="2" charset="0"/>
                <a:ea typeface="+mn-ea"/>
                <a:cs typeface="+mn-cs"/>
              </a:defRPr>
            </a:lvl3pPr>
            <a:lvl4pPr marL="16573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4pPr>
            <a:lvl5pPr marL="21145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600"/>
              </a:spcAft>
              <a:buNone/>
            </a:pPr>
            <a:r>
              <a:rPr lang="en-GB" sz="1400" b="1"/>
              <a:t>Speaker name, </a:t>
            </a:r>
            <a:br>
              <a:rPr lang="en-GB" sz="1400" b="1"/>
            </a:br>
            <a:r>
              <a:rPr lang="en-GB" sz="1400"/>
              <a:t>Speaker job title</a:t>
            </a:r>
          </a:p>
        </p:txBody>
      </p:sp>
      <p:sp>
        <p:nvSpPr>
          <p:cNvPr id="9" name="Text Placeholder 4">
            <a:extLst>
              <a:ext uri="{FF2B5EF4-FFF2-40B4-BE49-F238E27FC236}">
                <a16:creationId xmlns:a16="http://schemas.microsoft.com/office/drawing/2014/main" id="{4E6D59B5-A212-969A-3F1E-95C39E963C7F}"/>
              </a:ext>
            </a:extLst>
          </p:cNvPr>
          <p:cNvSpPr txBox="1">
            <a:spLocks/>
          </p:cNvSpPr>
          <p:nvPr/>
        </p:nvSpPr>
        <p:spPr>
          <a:xfrm>
            <a:off x="3034721" y="3319954"/>
            <a:ext cx="2193460" cy="531952"/>
          </a:xfrm>
          <a:prstGeom prst="rect">
            <a:avLst/>
          </a:prstGeom>
        </p:spPr>
        <p:txBody>
          <a:bodyPr/>
          <a:lstStyle>
            <a:lvl1pPr marL="457200" indent="-457200" algn="l" defTabSz="914400" rtl="0" eaLnBrk="1" latinLnBrk="0" hangingPunct="1">
              <a:lnSpc>
                <a:spcPct val="100000"/>
              </a:lnSpc>
              <a:spcBef>
                <a:spcPts val="600"/>
              </a:spcBef>
              <a:buClr>
                <a:schemeClr val="tx2"/>
              </a:buClr>
              <a:buSzPct val="100000"/>
              <a:buFont typeface="Arial" panose="020B0604020202020204" pitchFamily="34" charset="0"/>
              <a:buChar char="•"/>
              <a:defRPr sz="2800" kern="1200">
                <a:solidFill>
                  <a:srgbClr val="5C5756"/>
                </a:solidFill>
                <a:latin typeface="Nunito Sans" pitchFamily="2" charset="0"/>
                <a:ea typeface="+mn-ea"/>
                <a:cs typeface="+mn-cs"/>
              </a:defRPr>
            </a:lvl1pPr>
            <a:lvl2pPr marL="800100" indent="-342900" algn="l" defTabSz="914400" rtl="0" eaLnBrk="1" latinLnBrk="0" hangingPunct="1">
              <a:lnSpc>
                <a:spcPct val="100000"/>
              </a:lnSpc>
              <a:spcBef>
                <a:spcPts val="600"/>
              </a:spcBef>
              <a:buClr>
                <a:schemeClr val="tx2"/>
              </a:buClr>
              <a:buSzPct val="100000"/>
              <a:buFont typeface="Arial" panose="020B0604020202020204" pitchFamily="34" charset="0"/>
              <a:buChar char="•"/>
              <a:defRPr sz="2400" kern="1200">
                <a:solidFill>
                  <a:srgbClr val="5C5756"/>
                </a:solidFill>
                <a:latin typeface="Nunito Sans" pitchFamily="2" charset="0"/>
                <a:ea typeface="+mn-ea"/>
                <a:cs typeface="+mn-cs"/>
              </a:defRPr>
            </a:lvl2pPr>
            <a:lvl3pPr marL="1257300" indent="-342900" algn="l" defTabSz="914400" rtl="0" eaLnBrk="1" latinLnBrk="0" hangingPunct="1">
              <a:lnSpc>
                <a:spcPct val="100000"/>
              </a:lnSpc>
              <a:spcBef>
                <a:spcPts val="600"/>
              </a:spcBef>
              <a:buClr>
                <a:schemeClr val="tx2"/>
              </a:buClr>
              <a:buSzPct val="100000"/>
              <a:buFont typeface="Arial" panose="020B0604020202020204" pitchFamily="34" charset="0"/>
              <a:buChar char="•"/>
              <a:defRPr sz="2000" kern="1200">
                <a:solidFill>
                  <a:srgbClr val="5C5756"/>
                </a:solidFill>
                <a:latin typeface="Nunito Sans" pitchFamily="2" charset="0"/>
                <a:ea typeface="+mn-ea"/>
                <a:cs typeface="+mn-cs"/>
              </a:defRPr>
            </a:lvl3pPr>
            <a:lvl4pPr marL="16573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4pPr>
            <a:lvl5pPr marL="21145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600"/>
              </a:spcAft>
              <a:buNone/>
            </a:pPr>
            <a:r>
              <a:rPr lang="en-GB" sz="1400" b="1"/>
              <a:t>Speaker name, </a:t>
            </a:r>
            <a:br>
              <a:rPr lang="en-GB" sz="1400" b="1"/>
            </a:br>
            <a:r>
              <a:rPr lang="en-GB" sz="1400"/>
              <a:t>Speaker job title</a:t>
            </a:r>
          </a:p>
        </p:txBody>
      </p:sp>
      <p:sp>
        <p:nvSpPr>
          <p:cNvPr id="12" name="Text Placeholder 4">
            <a:extLst>
              <a:ext uri="{FF2B5EF4-FFF2-40B4-BE49-F238E27FC236}">
                <a16:creationId xmlns:a16="http://schemas.microsoft.com/office/drawing/2014/main" id="{D3789208-246E-70E0-3E08-6125B1559EC1}"/>
              </a:ext>
            </a:extLst>
          </p:cNvPr>
          <p:cNvSpPr txBox="1">
            <a:spLocks/>
          </p:cNvSpPr>
          <p:nvPr/>
        </p:nvSpPr>
        <p:spPr>
          <a:xfrm>
            <a:off x="5276461" y="3298314"/>
            <a:ext cx="2193459" cy="531952"/>
          </a:xfrm>
          <a:prstGeom prst="rect">
            <a:avLst/>
          </a:prstGeom>
        </p:spPr>
        <p:txBody>
          <a:bodyPr/>
          <a:lstStyle>
            <a:lvl1pPr marL="457200" indent="-457200" algn="l" defTabSz="914400" rtl="0" eaLnBrk="1" latinLnBrk="0" hangingPunct="1">
              <a:lnSpc>
                <a:spcPct val="100000"/>
              </a:lnSpc>
              <a:spcBef>
                <a:spcPts val="600"/>
              </a:spcBef>
              <a:buClr>
                <a:schemeClr val="tx2"/>
              </a:buClr>
              <a:buSzPct val="100000"/>
              <a:buFont typeface="Arial" panose="020B0604020202020204" pitchFamily="34" charset="0"/>
              <a:buChar char="•"/>
              <a:defRPr sz="2800" kern="1200">
                <a:solidFill>
                  <a:srgbClr val="5C5756"/>
                </a:solidFill>
                <a:latin typeface="Nunito Sans" pitchFamily="2" charset="0"/>
                <a:ea typeface="+mn-ea"/>
                <a:cs typeface="+mn-cs"/>
              </a:defRPr>
            </a:lvl1pPr>
            <a:lvl2pPr marL="800100" indent="-342900" algn="l" defTabSz="914400" rtl="0" eaLnBrk="1" latinLnBrk="0" hangingPunct="1">
              <a:lnSpc>
                <a:spcPct val="100000"/>
              </a:lnSpc>
              <a:spcBef>
                <a:spcPts val="600"/>
              </a:spcBef>
              <a:buClr>
                <a:schemeClr val="tx2"/>
              </a:buClr>
              <a:buSzPct val="100000"/>
              <a:buFont typeface="Arial" panose="020B0604020202020204" pitchFamily="34" charset="0"/>
              <a:buChar char="•"/>
              <a:defRPr sz="2400" kern="1200">
                <a:solidFill>
                  <a:srgbClr val="5C5756"/>
                </a:solidFill>
                <a:latin typeface="Nunito Sans" pitchFamily="2" charset="0"/>
                <a:ea typeface="+mn-ea"/>
                <a:cs typeface="+mn-cs"/>
              </a:defRPr>
            </a:lvl2pPr>
            <a:lvl3pPr marL="1257300" indent="-342900" algn="l" defTabSz="914400" rtl="0" eaLnBrk="1" latinLnBrk="0" hangingPunct="1">
              <a:lnSpc>
                <a:spcPct val="100000"/>
              </a:lnSpc>
              <a:spcBef>
                <a:spcPts val="600"/>
              </a:spcBef>
              <a:buClr>
                <a:schemeClr val="tx2"/>
              </a:buClr>
              <a:buSzPct val="100000"/>
              <a:buFont typeface="Arial" panose="020B0604020202020204" pitchFamily="34" charset="0"/>
              <a:buChar char="•"/>
              <a:defRPr sz="2000" kern="1200">
                <a:solidFill>
                  <a:srgbClr val="5C5756"/>
                </a:solidFill>
                <a:latin typeface="Nunito Sans" pitchFamily="2" charset="0"/>
                <a:ea typeface="+mn-ea"/>
                <a:cs typeface="+mn-cs"/>
              </a:defRPr>
            </a:lvl3pPr>
            <a:lvl4pPr marL="16573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4pPr>
            <a:lvl5pPr marL="21145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600"/>
              </a:spcAft>
              <a:buNone/>
            </a:pPr>
            <a:r>
              <a:rPr lang="en-GB" sz="1400" b="1"/>
              <a:t>Speaker name, </a:t>
            </a:r>
            <a:br>
              <a:rPr lang="en-GB" sz="1400" b="1"/>
            </a:br>
            <a:r>
              <a:rPr lang="en-GB" sz="1400"/>
              <a:t>Speaker job title</a:t>
            </a:r>
          </a:p>
        </p:txBody>
      </p:sp>
      <p:sp>
        <p:nvSpPr>
          <p:cNvPr id="15" name="Text Placeholder 4">
            <a:extLst>
              <a:ext uri="{FF2B5EF4-FFF2-40B4-BE49-F238E27FC236}">
                <a16:creationId xmlns:a16="http://schemas.microsoft.com/office/drawing/2014/main" id="{C07C14C4-814B-579A-0746-014E2EC9424A}"/>
              </a:ext>
            </a:extLst>
          </p:cNvPr>
          <p:cNvSpPr txBox="1">
            <a:spLocks/>
          </p:cNvSpPr>
          <p:nvPr/>
        </p:nvSpPr>
        <p:spPr>
          <a:xfrm>
            <a:off x="7317343" y="3318670"/>
            <a:ext cx="2592344" cy="537730"/>
          </a:xfrm>
          <a:prstGeom prst="rect">
            <a:avLst/>
          </a:prstGeom>
        </p:spPr>
        <p:txBody>
          <a:bodyPr/>
          <a:lstStyle>
            <a:lvl1pPr marL="457200" indent="-457200" algn="l" defTabSz="914400" rtl="0" eaLnBrk="1" latinLnBrk="0" hangingPunct="1">
              <a:lnSpc>
                <a:spcPct val="100000"/>
              </a:lnSpc>
              <a:spcBef>
                <a:spcPts val="600"/>
              </a:spcBef>
              <a:buClr>
                <a:schemeClr val="tx2"/>
              </a:buClr>
              <a:buSzPct val="100000"/>
              <a:buFont typeface="Arial" panose="020B0604020202020204" pitchFamily="34" charset="0"/>
              <a:buChar char="•"/>
              <a:defRPr sz="2800" kern="1200">
                <a:solidFill>
                  <a:srgbClr val="5C5756"/>
                </a:solidFill>
                <a:latin typeface="Nunito Sans" pitchFamily="2" charset="0"/>
                <a:ea typeface="+mn-ea"/>
                <a:cs typeface="+mn-cs"/>
              </a:defRPr>
            </a:lvl1pPr>
            <a:lvl2pPr marL="800100" indent="-342900" algn="l" defTabSz="914400" rtl="0" eaLnBrk="1" latinLnBrk="0" hangingPunct="1">
              <a:lnSpc>
                <a:spcPct val="100000"/>
              </a:lnSpc>
              <a:spcBef>
                <a:spcPts val="600"/>
              </a:spcBef>
              <a:buClr>
                <a:schemeClr val="tx2"/>
              </a:buClr>
              <a:buSzPct val="100000"/>
              <a:buFont typeface="Arial" panose="020B0604020202020204" pitchFamily="34" charset="0"/>
              <a:buChar char="•"/>
              <a:defRPr sz="2400" kern="1200">
                <a:solidFill>
                  <a:srgbClr val="5C5756"/>
                </a:solidFill>
                <a:latin typeface="Nunito Sans" pitchFamily="2" charset="0"/>
                <a:ea typeface="+mn-ea"/>
                <a:cs typeface="+mn-cs"/>
              </a:defRPr>
            </a:lvl2pPr>
            <a:lvl3pPr marL="1257300" indent="-342900" algn="l" defTabSz="914400" rtl="0" eaLnBrk="1" latinLnBrk="0" hangingPunct="1">
              <a:lnSpc>
                <a:spcPct val="100000"/>
              </a:lnSpc>
              <a:spcBef>
                <a:spcPts val="600"/>
              </a:spcBef>
              <a:buClr>
                <a:schemeClr val="tx2"/>
              </a:buClr>
              <a:buSzPct val="100000"/>
              <a:buFont typeface="Arial" panose="020B0604020202020204" pitchFamily="34" charset="0"/>
              <a:buChar char="•"/>
              <a:defRPr sz="2000" kern="1200">
                <a:solidFill>
                  <a:srgbClr val="5C5756"/>
                </a:solidFill>
                <a:latin typeface="Nunito Sans" pitchFamily="2" charset="0"/>
                <a:ea typeface="+mn-ea"/>
                <a:cs typeface="+mn-cs"/>
              </a:defRPr>
            </a:lvl3pPr>
            <a:lvl4pPr marL="16573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4pPr>
            <a:lvl5pPr marL="21145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600"/>
              </a:spcAft>
              <a:buNone/>
            </a:pPr>
            <a:r>
              <a:rPr lang="en-GB" sz="1400" b="1"/>
              <a:t>Speaker name, </a:t>
            </a:r>
            <a:br>
              <a:rPr lang="en-GB" sz="1400" b="1"/>
            </a:br>
            <a:r>
              <a:rPr lang="en-GB" sz="1400"/>
              <a:t>Speaker job title</a:t>
            </a:r>
          </a:p>
        </p:txBody>
      </p:sp>
      <p:sp>
        <p:nvSpPr>
          <p:cNvPr id="25" name="Title 1">
            <a:extLst>
              <a:ext uri="{FF2B5EF4-FFF2-40B4-BE49-F238E27FC236}">
                <a16:creationId xmlns:a16="http://schemas.microsoft.com/office/drawing/2014/main" id="{718047C1-38F7-562D-8FE2-46FB071BDF7F}"/>
              </a:ext>
            </a:extLst>
          </p:cNvPr>
          <p:cNvSpPr>
            <a:spLocks noGrp="1"/>
          </p:cNvSpPr>
          <p:nvPr>
            <p:ph type="title" hasCustomPrompt="1"/>
          </p:nvPr>
        </p:nvSpPr>
        <p:spPr>
          <a:xfrm>
            <a:off x="995623" y="323850"/>
            <a:ext cx="10200754" cy="1009650"/>
          </a:xfrm>
          <a:prstGeom prst="rect">
            <a:avLst/>
          </a:prstGeom>
        </p:spPr>
        <p:txBody>
          <a:bodyPr/>
          <a:lstStyle>
            <a:lvl1pPr>
              <a:defRPr>
                <a:solidFill>
                  <a:schemeClr val="tx1"/>
                </a:solidFill>
                <a:latin typeface="Noto Sans" panose="020B0502040504020204" pitchFamily="34"/>
                <a:ea typeface="Noto Sans" panose="020B0502040504020204" pitchFamily="34"/>
                <a:cs typeface="Noto Sans" panose="020B0502040504020204" pitchFamily="34"/>
              </a:defRPr>
            </a:lvl1pPr>
          </a:lstStyle>
          <a:p>
            <a:r>
              <a:rPr lang="en-GB"/>
              <a:t>Click to add title</a:t>
            </a:r>
          </a:p>
        </p:txBody>
      </p:sp>
      <p:pic>
        <p:nvPicPr>
          <p:cNvPr id="26" name="Picture 25">
            <a:extLst>
              <a:ext uri="{FF2B5EF4-FFF2-40B4-BE49-F238E27FC236}">
                <a16:creationId xmlns:a16="http://schemas.microsoft.com/office/drawing/2014/main" id="{2A56727A-0953-8B5E-4848-B92F00DF444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49404" y="5939377"/>
            <a:ext cx="2158375" cy="614657"/>
          </a:xfrm>
          <a:prstGeom prst="rect">
            <a:avLst/>
          </a:prstGeom>
        </p:spPr>
      </p:pic>
      <p:sp>
        <p:nvSpPr>
          <p:cNvPr id="28" name="Picture Placeholder 42">
            <a:extLst>
              <a:ext uri="{FF2B5EF4-FFF2-40B4-BE49-F238E27FC236}">
                <a16:creationId xmlns:a16="http://schemas.microsoft.com/office/drawing/2014/main" id="{15F474A8-39F9-24CA-B8E3-25D2447F39C9}"/>
              </a:ext>
            </a:extLst>
          </p:cNvPr>
          <p:cNvSpPr>
            <a:spLocks noGrp="1"/>
          </p:cNvSpPr>
          <p:nvPr>
            <p:ph type="pic" sz="quarter" idx="10"/>
          </p:nvPr>
        </p:nvSpPr>
        <p:spPr>
          <a:xfrm>
            <a:off x="1004980" y="1400752"/>
            <a:ext cx="1759233" cy="1759233"/>
          </a:xfrm>
          <a:prstGeom prst="ellipse">
            <a:avLst/>
          </a:prstGeom>
          <a:ln w="47625">
            <a:solidFill>
              <a:srgbClr val="5C5756"/>
            </a:solidFill>
          </a:ln>
        </p:spPr>
        <p:txBody>
          <a:bodyPr/>
          <a:lstStyle>
            <a:lvl1pPr marL="0" indent="0" algn="ctr">
              <a:buNone/>
              <a:defRPr sz="1600">
                <a:solidFill>
                  <a:schemeClr val="accent2"/>
                </a:solidFill>
              </a:defRPr>
            </a:lvl1pPr>
          </a:lstStyle>
          <a:p>
            <a:endParaRPr lang="en-GB"/>
          </a:p>
        </p:txBody>
      </p:sp>
      <p:sp>
        <p:nvSpPr>
          <p:cNvPr id="29" name="Picture Placeholder 42">
            <a:extLst>
              <a:ext uri="{FF2B5EF4-FFF2-40B4-BE49-F238E27FC236}">
                <a16:creationId xmlns:a16="http://schemas.microsoft.com/office/drawing/2014/main" id="{338420CB-1E28-49DF-B80F-F84665CECDBD}"/>
              </a:ext>
            </a:extLst>
          </p:cNvPr>
          <p:cNvSpPr>
            <a:spLocks noGrp="1"/>
          </p:cNvSpPr>
          <p:nvPr>
            <p:ph type="pic" sz="quarter" idx="11"/>
          </p:nvPr>
        </p:nvSpPr>
        <p:spPr>
          <a:xfrm>
            <a:off x="3168129" y="1400752"/>
            <a:ext cx="1759233" cy="1759233"/>
          </a:xfrm>
          <a:prstGeom prst="ellipse">
            <a:avLst/>
          </a:prstGeom>
          <a:ln w="47625">
            <a:solidFill>
              <a:srgbClr val="5C5756"/>
            </a:solidFill>
          </a:ln>
        </p:spPr>
        <p:txBody>
          <a:bodyPr/>
          <a:lstStyle>
            <a:lvl1pPr marL="0" indent="0" algn="ctr">
              <a:buNone/>
              <a:defRPr sz="1600">
                <a:solidFill>
                  <a:schemeClr val="accent2"/>
                </a:solidFill>
              </a:defRPr>
            </a:lvl1pPr>
          </a:lstStyle>
          <a:p>
            <a:endParaRPr lang="en-GB"/>
          </a:p>
        </p:txBody>
      </p:sp>
      <p:sp>
        <p:nvSpPr>
          <p:cNvPr id="30" name="Picture Placeholder 42">
            <a:extLst>
              <a:ext uri="{FF2B5EF4-FFF2-40B4-BE49-F238E27FC236}">
                <a16:creationId xmlns:a16="http://schemas.microsoft.com/office/drawing/2014/main" id="{F515EFD6-E762-993E-61BE-332C3FEC21B8}"/>
              </a:ext>
            </a:extLst>
          </p:cNvPr>
          <p:cNvSpPr>
            <a:spLocks noGrp="1"/>
          </p:cNvSpPr>
          <p:nvPr>
            <p:ph type="pic" sz="quarter" idx="12"/>
          </p:nvPr>
        </p:nvSpPr>
        <p:spPr>
          <a:xfrm>
            <a:off x="5451763" y="1390025"/>
            <a:ext cx="1759233" cy="1759233"/>
          </a:xfrm>
          <a:prstGeom prst="ellipse">
            <a:avLst/>
          </a:prstGeom>
          <a:ln w="47625">
            <a:solidFill>
              <a:srgbClr val="5C5756"/>
            </a:solidFill>
          </a:ln>
        </p:spPr>
        <p:txBody>
          <a:bodyPr/>
          <a:lstStyle>
            <a:lvl1pPr marL="0" indent="0" algn="ctr">
              <a:buNone/>
              <a:defRPr sz="1600">
                <a:solidFill>
                  <a:schemeClr val="accent2"/>
                </a:solidFill>
              </a:defRPr>
            </a:lvl1pPr>
          </a:lstStyle>
          <a:p>
            <a:endParaRPr lang="en-GB"/>
          </a:p>
        </p:txBody>
      </p:sp>
      <p:sp>
        <p:nvSpPr>
          <p:cNvPr id="31" name="Picture Placeholder 42">
            <a:extLst>
              <a:ext uri="{FF2B5EF4-FFF2-40B4-BE49-F238E27FC236}">
                <a16:creationId xmlns:a16="http://schemas.microsoft.com/office/drawing/2014/main" id="{48C0DCC9-33E9-3A8C-A621-E2064FD585FF}"/>
              </a:ext>
            </a:extLst>
          </p:cNvPr>
          <p:cNvSpPr>
            <a:spLocks noGrp="1"/>
          </p:cNvSpPr>
          <p:nvPr>
            <p:ph type="pic" sz="quarter" idx="13"/>
          </p:nvPr>
        </p:nvSpPr>
        <p:spPr>
          <a:xfrm>
            <a:off x="7614912" y="1390025"/>
            <a:ext cx="1759233" cy="1759233"/>
          </a:xfrm>
          <a:prstGeom prst="ellipse">
            <a:avLst/>
          </a:prstGeom>
          <a:ln w="47625">
            <a:solidFill>
              <a:srgbClr val="5C5756"/>
            </a:solidFill>
          </a:ln>
        </p:spPr>
        <p:txBody>
          <a:bodyPr/>
          <a:lstStyle>
            <a:lvl1pPr marL="0" indent="0" algn="ctr">
              <a:buNone/>
              <a:defRPr sz="1600">
                <a:solidFill>
                  <a:schemeClr val="accent2"/>
                </a:solidFill>
              </a:defRPr>
            </a:lvl1pPr>
          </a:lstStyle>
          <a:p>
            <a:endParaRPr lang="en-GB"/>
          </a:p>
        </p:txBody>
      </p:sp>
      <p:sp>
        <p:nvSpPr>
          <p:cNvPr id="32" name="Text Placeholder 4">
            <a:extLst>
              <a:ext uri="{FF2B5EF4-FFF2-40B4-BE49-F238E27FC236}">
                <a16:creationId xmlns:a16="http://schemas.microsoft.com/office/drawing/2014/main" id="{83C18715-6B4D-EA5D-5474-42164E90E682}"/>
              </a:ext>
            </a:extLst>
          </p:cNvPr>
          <p:cNvSpPr txBox="1">
            <a:spLocks/>
          </p:cNvSpPr>
          <p:nvPr userDrawn="1"/>
        </p:nvSpPr>
        <p:spPr>
          <a:xfrm>
            <a:off x="792981" y="5907204"/>
            <a:ext cx="2193460" cy="531952"/>
          </a:xfrm>
          <a:prstGeom prst="rect">
            <a:avLst/>
          </a:prstGeom>
        </p:spPr>
        <p:txBody>
          <a:bodyPr/>
          <a:lstStyle>
            <a:lvl1pPr marL="457200" indent="-457200" algn="l" defTabSz="914400" rtl="0" eaLnBrk="1" latinLnBrk="0" hangingPunct="1">
              <a:lnSpc>
                <a:spcPct val="100000"/>
              </a:lnSpc>
              <a:spcBef>
                <a:spcPts val="600"/>
              </a:spcBef>
              <a:buClr>
                <a:schemeClr val="tx2"/>
              </a:buClr>
              <a:buSzPct val="100000"/>
              <a:buFont typeface="Arial" panose="020B0604020202020204" pitchFamily="34" charset="0"/>
              <a:buChar char="•"/>
              <a:defRPr sz="2800" kern="1200">
                <a:solidFill>
                  <a:srgbClr val="5C5756"/>
                </a:solidFill>
                <a:latin typeface="Nunito Sans" pitchFamily="2" charset="0"/>
                <a:ea typeface="+mn-ea"/>
                <a:cs typeface="+mn-cs"/>
              </a:defRPr>
            </a:lvl1pPr>
            <a:lvl2pPr marL="800100" indent="-342900" algn="l" defTabSz="914400" rtl="0" eaLnBrk="1" latinLnBrk="0" hangingPunct="1">
              <a:lnSpc>
                <a:spcPct val="100000"/>
              </a:lnSpc>
              <a:spcBef>
                <a:spcPts val="600"/>
              </a:spcBef>
              <a:buClr>
                <a:schemeClr val="tx2"/>
              </a:buClr>
              <a:buSzPct val="100000"/>
              <a:buFont typeface="Arial" panose="020B0604020202020204" pitchFamily="34" charset="0"/>
              <a:buChar char="•"/>
              <a:defRPr sz="2400" kern="1200">
                <a:solidFill>
                  <a:srgbClr val="5C5756"/>
                </a:solidFill>
                <a:latin typeface="Nunito Sans" pitchFamily="2" charset="0"/>
                <a:ea typeface="+mn-ea"/>
                <a:cs typeface="+mn-cs"/>
              </a:defRPr>
            </a:lvl2pPr>
            <a:lvl3pPr marL="1257300" indent="-342900" algn="l" defTabSz="914400" rtl="0" eaLnBrk="1" latinLnBrk="0" hangingPunct="1">
              <a:lnSpc>
                <a:spcPct val="100000"/>
              </a:lnSpc>
              <a:spcBef>
                <a:spcPts val="600"/>
              </a:spcBef>
              <a:buClr>
                <a:schemeClr val="tx2"/>
              </a:buClr>
              <a:buSzPct val="100000"/>
              <a:buFont typeface="Arial" panose="020B0604020202020204" pitchFamily="34" charset="0"/>
              <a:buChar char="•"/>
              <a:defRPr sz="2000" kern="1200">
                <a:solidFill>
                  <a:srgbClr val="5C5756"/>
                </a:solidFill>
                <a:latin typeface="Nunito Sans" pitchFamily="2" charset="0"/>
                <a:ea typeface="+mn-ea"/>
                <a:cs typeface="+mn-cs"/>
              </a:defRPr>
            </a:lvl3pPr>
            <a:lvl4pPr marL="16573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4pPr>
            <a:lvl5pPr marL="21145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600"/>
              </a:spcAft>
              <a:buNone/>
            </a:pPr>
            <a:r>
              <a:rPr lang="en-GB" sz="1400" b="1"/>
              <a:t>Speaker name, </a:t>
            </a:r>
            <a:br>
              <a:rPr lang="en-GB" sz="1400" b="1"/>
            </a:br>
            <a:r>
              <a:rPr lang="en-GB" sz="1400"/>
              <a:t>Speaker job title</a:t>
            </a:r>
          </a:p>
        </p:txBody>
      </p:sp>
      <p:sp>
        <p:nvSpPr>
          <p:cNvPr id="33" name="Text Placeholder 4">
            <a:extLst>
              <a:ext uri="{FF2B5EF4-FFF2-40B4-BE49-F238E27FC236}">
                <a16:creationId xmlns:a16="http://schemas.microsoft.com/office/drawing/2014/main" id="{75A3DF4A-6732-6E29-D0B6-887E40AC694E}"/>
              </a:ext>
            </a:extLst>
          </p:cNvPr>
          <p:cNvSpPr txBox="1">
            <a:spLocks/>
          </p:cNvSpPr>
          <p:nvPr userDrawn="1"/>
        </p:nvSpPr>
        <p:spPr>
          <a:xfrm>
            <a:off x="3034721" y="5909251"/>
            <a:ext cx="2193460" cy="531952"/>
          </a:xfrm>
          <a:prstGeom prst="rect">
            <a:avLst/>
          </a:prstGeom>
        </p:spPr>
        <p:txBody>
          <a:bodyPr/>
          <a:lstStyle>
            <a:lvl1pPr marL="457200" indent="-457200" algn="l" defTabSz="914400" rtl="0" eaLnBrk="1" latinLnBrk="0" hangingPunct="1">
              <a:lnSpc>
                <a:spcPct val="100000"/>
              </a:lnSpc>
              <a:spcBef>
                <a:spcPts val="600"/>
              </a:spcBef>
              <a:buClr>
                <a:schemeClr val="tx2"/>
              </a:buClr>
              <a:buSzPct val="100000"/>
              <a:buFont typeface="Arial" panose="020B0604020202020204" pitchFamily="34" charset="0"/>
              <a:buChar char="•"/>
              <a:defRPr sz="2800" kern="1200">
                <a:solidFill>
                  <a:srgbClr val="5C5756"/>
                </a:solidFill>
                <a:latin typeface="Nunito Sans" pitchFamily="2" charset="0"/>
                <a:ea typeface="+mn-ea"/>
                <a:cs typeface="+mn-cs"/>
              </a:defRPr>
            </a:lvl1pPr>
            <a:lvl2pPr marL="800100" indent="-342900" algn="l" defTabSz="914400" rtl="0" eaLnBrk="1" latinLnBrk="0" hangingPunct="1">
              <a:lnSpc>
                <a:spcPct val="100000"/>
              </a:lnSpc>
              <a:spcBef>
                <a:spcPts val="600"/>
              </a:spcBef>
              <a:buClr>
                <a:schemeClr val="tx2"/>
              </a:buClr>
              <a:buSzPct val="100000"/>
              <a:buFont typeface="Arial" panose="020B0604020202020204" pitchFamily="34" charset="0"/>
              <a:buChar char="•"/>
              <a:defRPr sz="2400" kern="1200">
                <a:solidFill>
                  <a:srgbClr val="5C5756"/>
                </a:solidFill>
                <a:latin typeface="Nunito Sans" pitchFamily="2" charset="0"/>
                <a:ea typeface="+mn-ea"/>
                <a:cs typeface="+mn-cs"/>
              </a:defRPr>
            </a:lvl2pPr>
            <a:lvl3pPr marL="1257300" indent="-342900" algn="l" defTabSz="914400" rtl="0" eaLnBrk="1" latinLnBrk="0" hangingPunct="1">
              <a:lnSpc>
                <a:spcPct val="100000"/>
              </a:lnSpc>
              <a:spcBef>
                <a:spcPts val="600"/>
              </a:spcBef>
              <a:buClr>
                <a:schemeClr val="tx2"/>
              </a:buClr>
              <a:buSzPct val="100000"/>
              <a:buFont typeface="Arial" panose="020B0604020202020204" pitchFamily="34" charset="0"/>
              <a:buChar char="•"/>
              <a:defRPr sz="2000" kern="1200">
                <a:solidFill>
                  <a:srgbClr val="5C5756"/>
                </a:solidFill>
                <a:latin typeface="Nunito Sans" pitchFamily="2" charset="0"/>
                <a:ea typeface="+mn-ea"/>
                <a:cs typeface="+mn-cs"/>
              </a:defRPr>
            </a:lvl3pPr>
            <a:lvl4pPr marL="16573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4pPr>
            <a:lvl5pPr marL="21145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600"/>
              </a:spcAft>
              <a:buNone/>
            </a:pPr>
            <a:r>
              <a:rPr lang="en-GB" sz="1400" b="1"/>
              <a:t>Speaker name, </a:t>
            </a:r>
            <a:br>
              <a:rPr lang="en-GB" sz="1400" b="1"/>
            </a:br>
            <a:r>
              <a:rPr lang="en-GB" sz="1400"/>
              <a:t>Speaker job title</a:t>
            </a:r>
          </a:p>
        </p:txBody>
      </p:sp>
      <p:sp>
        <p:nvSpPr>
          <p:cNvPr id="34" name="Text Placeholder 4">
            <a:extLst>
              <a:ext uri="{FF2B5EF4-FFF2-40B4-BE49-F238E27FC236}">
                <a16:creationId xmlns:a16="http://schemas.microsoft.com/office/drawing/2014/main" id="{C224E81D-665F-FADB-F55D-FA78EDD28E6C}"/>
              </a:ext>
            </a:extLst>
          </p:cNvPr>
          <p:cNvSpPr txBox="1">
            <a:spLocks/>
          </p:cNvSpPr>
          <p:nvPr userDrawn="1"/>
        </p:nvSpPr>
        <p:spPr>
          <a:xfrm>
            <a:off x="5276461" y="5887611"/>
            <a:ext cx="2193459" cy="531952"/>
          </a:xfrm>
          <a:prstGeom prst="rect">
            <a:avLst/>
          </a:prstGeom>
        </p:spPr>
        <p:txBody>
          <a:bodyPr/>
          <a:lstStyle>
            <a:lvl1pPr marL="457200" indent="-457200" algn="l" defTabSz="914400" rtl="0" eaLnBrk="1" latinLnBrk="0" hangingPunct="1">
              <a:lnSpc>
                <a:spcPct val="100000"/>
              </a:lnSpc>
              <a:spcBef>
                <a:spcPts val="600"/>
              </a:spcBef>
              <a:buClr>
                <a:schemeClr val="tx2"/>
              </a:buClr>
              <a:buSzPct val="100000"/>
              <a:buFont typeface="Arial" panose="020B0604020202020204" pitchFamily="34" charset="0"/>
              <a:buChar char="•"/>
              <a:defRPr sz="2800" kern="1200">
                <a:solidFill>
                  <a:srgbClr val="5C5756"/>
                </a:solidFill>
                <a:latin typeface="Nunito Sans" pitchFamily="2" charset="0"/>
                <a:ea typeface="+mn-ea"/>
                <a:cs typeface="+mn-cs"/>
              </a:defRPr>
            </a:lvl1pPr>
            <a:lvl2pPr marL="800100" indent="-342900" algn="l" defTabSz="914400" rtl="0" eaLnBrk="1" latinLnBrk="0" hangingPunct="1">
              <a:lnSpc>
                <a:spcPct val="100000"/>
              </a:lnSpc>
              <a:spcBef>
                <a:spcPts val="600"/>
              </a:spcBef>
              <a:buClr>
                <a:schemeClr val="tx2"/>
              </a:buClr>
              <a:buSzPct val="100000"/>
              <a:buFont typeface="Arial" panose="020B0604020202020204" pitchFamily="34" charset="0"/>
              <a:buChar char="•"/>
              <a:defRPr sz="2400" kern="1200">
                <a:solidFill>
                  <a:srgbClr val="5C5756"/>
                </a:solidFill>
                <a:latin typeface="Nunito Sans" pitchFamily="2" charset="0"/>
                <a:ea typeface="+mn-ea"/>
                <a:cs typeface="+mn-cs"/>
              </a:defRPr>
            </a:lvl2pPr>
            <a:lvl3pPr marL="1257300" indent="-342900" algn="l" defTabSz="914400" rtl="0" eaLnBrk="1" latinLnBrk="0" hangingPunct="1">
              <a:lnSpc>
                <a:spcPct val="100000"/>
              </a:lnSpc>
              <a:spcBef>
                <a:spcPts val="600"/>
              </a:spcBef>
              <a:buClr>
                <a:schemeClr val="tx2"/>
              </a:buClr>
              <a:buSzPct val="100000"/>
              <a:buFont typeface="Arial" panose="020B0604020202020204" pitchFamily="34" charset="0"/>
              <a:buChar char="•"/>
              <a:defRPr sz="2000" kern="1200">
                <a:solidFill>
                  <a:srgbClr val="5C5756"/>
                </a:solidFill>
                <a:latin typeface="Nunito Sans" pitchFamily="2" charset="0"/>
                <a:ea typeface="+mn-ea"/>
                <a:cs typeface="+mn-cs"/>
              </a:defRPr>
            </a:lvl3pPr>
            <a:lvl4pPr marL="16573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4pPr>
            <a:lvl5pPr marL="21145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600"/>
              </a:spcAft>
              <a:buNone/>
            </a:pPr>
            <a:r>
              <a:rPr lang="en-GB" sz="1400" b="1"/>
              <a:t>Speaker name, </a:t>
            </a:r>
            <a:br>
              <a:rPr lang="en-GB" sz="1400" b="1"/>
            </a:br>
            <a:r>
              <a:rPr lang="en-GB" sz="1400"/>
              <a:t>Speaker job title</a:t>
            </a:r>
          </a:p>
        </p:txBody>
      </p:sp>
      <p:sp>
        <p:nvSpPr>
          <p:cNvPr id="35" name="Text Placeholder 4">
            <a:extLst>
              <a:ext uri="{FF2B5EF4-FFF2-40B4-BE49-F238E27FC236}">
                <a16:creationId xmlns:a16="http://schemas.microsoft.com/office/drawing/2014/main" id="{9C0906DF-475D-940B-D3D0-AA08DE7B3767}"/>
              </a:ext>
            </a:extLst>
          </p:cNvPr>
          <p:cNvSpPr txBox="1">
            <a:spLocks/>
          </p:cNvSpPr>
          <p:nvPr userDrawn="1"/>
        </p:nvSpPr>
        <p:spPr>
          <a:xfrm>
            <a:off x="7317343" y="5907967"/>
            <a:ext cx="2592344" cy="537730"/>
          </a:xfrm>
          <a:prstGeom prst="rect">
            <a:avLst/>
          </a:prstGeom>
        </p:spPr>
        <p:txBody>
          <a:bodyPr/>
          <a:lstStyle>
            <a:lvl1pPr marL="457200" indent="-457200" algn="l" defTabSz="914400" rtl="0" eaLnBrk="1" latinLnBrk="0" hangingPunct="1">
              <a:lnSpc>
                <a:spcPct val="100000"/>
              </a:lnSpc>
              <a:spcBef>
                <a:spcPts val="600"/>
              </a:spcBef>
              <a:buClr>
                <a:schemeClr val="tx2"/>
              </a:buClr>
              <a:buSzPct val="100000"/>
              <a:buFont typeface="Arial" panose="020B0604020202020204" pitchFamily="34" charset="0"/>
              <a:buChar char="•"/>
              <a:defRPr sz="2800" kern="1200">
                <a:solidFill>
                  <a:srgbClr val="5C5756"/>
                </a:solidFill>
                <a:latin typeface="Nunito Sans" pitchFamily="2" charset="0"/>
                <a:ea typeface="+mn-ea"/>
                <a:cs typeface="+mn-cs"/>
              </a:defRPr>
            </a:lvl1pPr>
            <a:lvl2pPr marL="800100" indent="-342900" algn="l" defTabSz="914400" rtl="0" eaLnBrk="1" latinLnBrk="0" hangingPunct="1">
              <a:lnSpc>
                <a:spcPct val="100000"/>
              </a:lnSpc>
              <a:spcBef>
                <a:spcPts val="600"/>
              </a:spcBef>
              <a:buClr>
                <a:schemeClr val="tx2"/>
              </a:buClr>
              <a:buSzPct val="100000"/>
              <a:buFont typeface="Arial" panose="020B0604020202020204" pitchFamily="34" charset="0"/>
              <a:buChar char="•"/>
              <a:defRPr sz="2400" kern="1200">
                <a:solidFill>
                  <a:srgbClr val="5C5756"/>
                </a:solidFill>
                <a:latin typeface="Nunito Sans" pitchFamily="2" charset="0"/>
                <a:ea typeface="+mn-ea"/>
                <a:cs typeface="+mn-cs"/>
              </a:defRPr>
            </a:lvl2pPr>
            <a:lvl3pPr marL="1257300" indent="-342900" algn="l" defTabSz="914400" rtl="0" eaLnBrk="1" latinLnBrk="0" hangingPunct="1">
              <a:lnSpc>
                <a:spcPct val="100000"/>
              </a:lnSpc>
              <a:spcBef>
                <a:spcPts val="600"/>
              </a:spcBef>
              <a:buClr>
                <a:schemeClr val="tx2"/>
              </a:buClr>
              <a:buSzPct val="100000"/>
              <a:buFont typeface="Arial" panose="020B0604020202020204" pitchFamily="34" charset="0"/>
              <a:buChar char="•"/>
              <a:defRPr sz="2000" kern="1200">
                <a:solidFill>
                  <a:srgbClr val="5C5756"/>
                </a:solidFill>
                <a:latin typeface="Nunito Sans" pitchFamily="2" charset="0"/>
                <a:ea typeface="+mn-ea"/>
                <a:cs typeface="+mn-cs"/>
              </a:defRPr>
            </a:lvl3pPr>
            <a:lvl4pPr marL="16573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4pPr>
            <a:lvl5pPr marL="21145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600"/>
              </a:spcAft>
              <a:buNone/>
            </a:pPr>
            <a:r>
              <a:rPr lang="en-GB" sz="1400" b="1"/>
              <a:t>Speaker name, </a:t>
            </a:r>
            <a:br>
              <a:rPr lang="en-GB" sz="1400" b="1"/>
            </a:br>
            <a:r>
              <a:rPr lang="en-GB" sz="1400"/>
              <a:t>Speaker job title</a:t>
            </a:r>
          </a:p>
        </p:txBody>
      </p:sp>
      <p:sp>
        <p:nvSpPr>
          <p:cNvPr id="36" name="Picture Placeholder 42">
            <a:extLst>
              <a:ext uri="{FF2B5EF4-FFF2-40B4-BE49-F238E27FC236}">
                <a16:creationId xmlns:a16="http://schemas.microsoft.com/office/drawing/2014/main" id="{F6ADD239-CA80-E71B-0FA5-0B95198D8256}"/>
              </a:ext>
            </a:extLst>
          </p:cNvPr>
          <p:cNvSpPr>
            <a:spLocks noGrp="1"/>
          </p:cNvSpPr>
          <p:nvPr>
            <p:ph type="pic" sz="quarter" idx="14"/>
          </p:nvPr>
        </p:nvSpPr>
        <p:spPr>
          <a:xfrm>
            <a:off x="1004980" y="3990049"/>
            <a:ext cx="1759233" cy="1759233"/>
          </a:xfrm>
          <a:prstGeom prst="ellipse">
            <a:avLst/>
          </a:prstGeom>
          <a:ln w="47625">
            <a:solidFill>
              <a:srgbClr val="5C5756"/>
            </a:solidFill>
          </a:ln>
        </p:spPr>
        <p:txBody>
          <a:bodyPr/>
          <a:lstStyle>
            <a:lvl1pPr marL="0" indent="0" algn="ctr">
              <a:buNone/>
              <a:defRPr sz="1600">
                <a:solidFill>
                  <a:schemeClr val="accent2"/>
                </a:solidFill>
              </a:defRPr>
            </a:lvl1pPr>
          </a:lstStyle>
          <a:p>
            <a:endParaRPr lang="en-GB"/>
          </a:p>
        </p:txBody>
      </p:sp>
      <p:sp>
        <p:nvSpPr>
          <p:cNvPr id="37" name="Picture Placeholder 42">
            <a:extLst>
              <a:ext uri="{FF2B5EF4-FFF2-40B4-BE49-F238E27FC236}">
                <a16:creationId xmlns:a16="http://schemas.microsoft.com/office/drawing/2014/main" id="{E0790F78-FBC0-7137-D6B3-1E44453635EE}"/>
              </a:ext>
            </a:extLst>
          </p:cNvPr>
          <p:cNvSpPr>
            <a:spLocks noGrp="1"/>
          </p:cNvSpPr>
          <p:nvPr>
            <p:ph type="pic" sz="quarter" idx="15"/>
          </p:nvPr>
        </p:nvSpPr>
        <p:spPr>
          <a:xfrm>
            <a:off x="3168129" y="3990049"/>
            <a:ext cx="1759233" cy="1759233"/>
          </a:xfrm>
          <a:prstGeom prst="ellipse">
            <a:avLst/>
          </a:prstGeom>
          <a:ln w="47625">
            <a:solidFill>
              <a:srgbClr val="5C5756"/>
            </a:solidFill>
          </a:ln>
        </p:spPr>
        <p:txBody>
          <a:bodyPr/>
          <a:lstStyle>
            <a:lvl1pPr marL="0" indent="0" algn="ctr">
              <a:buNone/>
              <a:defRPr sz="1600">
                <a:solidFill>
                  <a:schemeClr val="accent2"/>
                </a:solidFill>
              </a:defRPr>
            </a:lvl1pPr>
          </a:lstStyle>
          <a:p>
            <a:endParaRPr lang="en-GB"/>
          </a:p>
        </p:txBody>
      </p:sp>
      <p:sp>
        <p:nvSpPr>
          <p:cNvPr id="38" name="Picture Placeholder 42">
            <a:extLst>
              <a:ext uri="{FF2B5EF4-FFF2-40B4-BE49-F238E27FC236}">
                <a16:creationId xmlns:a16="http://schemas.microsoft.com/office/drawing/2014/main" id="{523B6C21-0F64-9EC2-53E2-FF4B0C4313F3}"/>
              </a:ext>
            </a:extLst>
          </p:cNvPr>
          <p:cNvSpPr>
            <a:spLocks noGrp="1"/>
          </p:cNvSpPr>
          <p:nvPr>
            <p:ph type="pic" sz="quarter" idx="16"/>
          </p:nvPr>
        </p:nvSpPr>
        <p:spPr>
          <a:xfrm>
            <a:off x="5451763" y="3979322"/>
            <a:ext cx="1759233" cy="1759233"/>
          </a:xfrm>
          <a:prstGeom prst="ellipse">
            <a:avLst/>
          </a:prstGeom>
          <a:ln w="47625">
            <a:solidFill>
              <a:srgbClr val="5C5756"/>
            </a:solidFill>
          </a:ln>
        </p:spPr>
        <p:txBody>
          <a:bodyPr/>
          <a:lstStyle>
            <a:lvl1pPr marL="0" indent="0" algn="ctr">
              <a:buNone/>
              <a:defRPr sz="1600">
                <a:solidFill>
                  <a:schemeClr val="accent2"/>
                </a:solidFill>
              </a:defRPr>
            </a:lvl1pPr>
          </a:lstStyle>
          <a:p>
            <a:endParaRPr lang="en-GB"/>
          </a:p>
        </p:txBody>
      </p:sp>
      <p:sp>
        <p:nvSpPr>
          <p:cNvPr id="39" name="Picture Placeholder 42">
            <a:extLst>
              <a:ext uri="{FF2B5EF4-FFF2-40B4-BE49-F238E27FC236}">
                <a16:creationId xmlns:a16="http://schemas.microsoft.com/office/drawing/2014/main" id="{E442B984-009C-A1F9-1611-57AFF97CF627}"/>
              </a:ext>
            </a:extLst>
          </p:cNvPr>
          <p:cNvSpPr>
            <a:spLocks noGrp="1"/>
          </p:cNvSpPr>
          <p:nvPr>
            <p:ph type="pic" sz="quarter" idx="17"/>
          </p:nvPr>
        </p:nvSpPr>
        <p:spPr>
          <a:xfrm>
            <a:off x="7614912" y="3979322"/>
            <a:ext cx="1759233" cy="1759233"/>
          </a:xfrm>
          <a:prstGeom prst="ellipse">
            <a:avLst/>
          </a:prstGeom>
          <a:ln w="47625">
            <a:solidFill>
              <a:srgbClr val="5C5756"/>
            </a:solidFill>
          </a:ln>
        </p:spPr>
        <p:txBody>
          <a:bodyPr/>
          <a:lstStyle>
            <a:lvl1pPr marL="0" indent="0" algn="ctr">
              <a:buNone/>
              <a:defRPr sz="1600">
                <a:solidFill>
                  <a:schemeClr val="accent2"/>
                </a:solidFill>
              </a:defRPr>
            </a:lvl1pPr>
          </a:lstStyle>
          <a:p>
            <a:endParaRPr lang="en-GB"/>
          </a:p>
        </p:txBody>
      </p:sp>
      <p:sp>
        <p:nvSpPr>
          <p:cNvPr id="3" name="TextBox 2">
            <a:extLst>
              <a:ext uri="{FF2B5EF4-FFF2-40B4-BE49-F238E27FC236}">
                <a16:creationId xmlns:a16="http://schemas.microsoft.com/office/drawing/2014/main" id="{87CB9A54-4820-3240-450E-5967CD9ED347}"/>
              </a:ext>
            </a:extLst>
          </p:cNvPr>
          <p:cNvSpPr txBox="1"/>
          <p:nvPr userDrawn="1"/>
        </p:nvSpPr>
        <p:spPr>
          <a:xfrm>
            <a:off x="-5445" y="-1179398"/>
            <a:ext cx="12191998" cy="1077218"/>
          </a:xfrm>
          <a:prstGeom prst="rect">
            <a:avLst/>
          </a:prstGeom>
          <a:noFill/>
        </p:spPr>
        <p:txBody>
          <a:bodyPr wrap="square" rtlCol="0">
            <a:spAutoFit/>
          </a:bodyPr>
          <a:lstStyle/>
          <a:p>
            <a:pPr marL="0" indent="0" algn="l">
              <a:buFont typeface="Arial" panose="020B0604020202020204" pitchFamily="34" charset="0"/>
              <a:buNone/>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Speaker slide </a:t>
            </a:r>
          </a:p>
          <a:p>
            <a:pPr marL="342900" indent="-342900" algn="l">
              <a:buFont typeface="Arial" panose="020B0604020202020204" pitchFamily="34" charset="0"/>
              <a:buChar char="•"/>
            </a:pPr>
            <a:r>
              <a:rPr lang="en-GB" sz="2000">
                <a:solidFill>
                  <a:srgbClr val="5C5756"/>
                </a:solidFill>
                <a:latin typeface="+mn-lt"/>
              </a:rPr>
              <a:t>Use the placeholder circles to add the speaker photos.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000">
              <a:solidFill>
                <a:srgbClr val="5C5756"/>
              </a:solidFill>
            </a:endParaRPr>
          </a:p>
        </p:txBody>
      </p:sp>
    </p:spTree>
    <p:extLst>
      <p:ext uri="{BB962C8B-B14F-4D97-AF65-F5344CB8AC3E}">
        <p14:creationId xmlns:p14="http://schemas.microsoft.com/office/powerpoint/2010/main" val="29390191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hart Whit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F8DA7DC-5777-4E6E-A380-55A579C1DD80}"/>
              </a:ext>
            </a:extLst>
          </p:cNvPr>
          <p:cNvSpPr>
            <a:spLocks noGrp="1"/>
          </p:cNvSpPr>
          <p:nvPr>
            <p:ph type="title"/>
          </p:nvPr>
        </p:nvSpPr>
        <p:spPr>
          <a:xfrm>
            <a:off x="1344000" y="1544094"/>
            <a:ext cx="4271947" cy="1308345"/>
          </a:xfrm>
        </p:spPr>
        <p:txBody>
          <a:bodyPr anchor="b"/>
          <a:lstStyle>
            <a:lvl1pPr>
              <a:defRPr sz="2954"/>
            </a:lvl1pPr>
          </a:lstStyle>
          <a:p>
            <a:r>
              <a:rPr lang="en-US"/>
              <a:t>Click to edit Master title style</a:t>
            </a:r>
            <a:endParaRPr lang="en-GB"/>
          </a:p>
        </p:txBody>
      </p:sp>
      <p:sp>
        <p:nvSpPr>
          <p:cNvPr id="5" name="Text Placeholder 4">
            <a:extLst>
              <a:ext uri="{FF2B5EF4-FFF2-40B4-BE49-F238E27FC236}">
                <a16:creationId xmlns:a16="http://schemas.microsoft.com/office/drawing/2014/main" id="{7042A4CB-6240-4876-9108-1E1B139D3B98}"/>
              </a:ext>
            </a:extLst>
          </p:cNvPr>
          <p:cNvSpPr>
            <a:spLocks noGrp="1"/>
          </p:cNvSpPr>
          <p:nvPr>
            <p:ph type="body" sz="quarter" idx="10" hasCustomPrompt="1"/>
          </p:nvPr>
        </p:nvSpPr>
        <p:spPr>
          <a:xfrm>
            <a:off x="1344085" y="3248980"/>
            <a:ext cx="4271863" cy="2052228"/>
          </a:xfrm>
        </p:spPr>
        <p:txBody>
          <a:bodyPr>
            <a:noAutofit/>
          </a:bodyPr>
          <a:lstStyle>
            <a:lvl1pPr marL="0" indent="0">
              <a:lnSpc>
                <a:spcPts val="2200"/>
              </a:lnSpc>
              <a:buNone/>
              <a:defRPr sz="1400" kern="1600" baseline="0"/>
            </a:lvl1pPr>
            <a:lvl4pPr marL="1266124" indent="0">
              <a:buNone/>
              <a:defRPr/>
            </a:lvl4pPr>
            <a:lvl5pPr marL="1688165" indent="0">
              <a:buNone/>
              <a:defRPr sz="14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8" name="Chart Placeholder 7">
            <a:extLst>
              <a:ext uri="{FF2B5EF4-FFF2-40B4-BE49-F238E27FC236}">
                <a16:creationId xmlns:a16="http://schemas.microsoft.com/office/drawing/2014/main" id="{5B0D6DE6-8D34-4CF6-8FAB-4E872A23C2FD}"/>
              </a:ext>
            </a:extLst>
          </p:cNvPr>
          <p:cNvSpPr>
            <a:spLocks noGrp="1"/>
          </p:cNvSpPr>
          <p:nvPr>
            <p:ph type="chart" sz="quarter" idx="11"/>
          </p:nvPr>
        </p:nvSpPr>
        <p:spPr>
          <a:xfrm>
            <a:off x="5999989" y="981075"/>
            <a:ext cx="5856651" cy="4788185"/>
          </a:xfrm>
        </p:spPr>
        <p:txBody>
          <a:bodyPr/>
          <a:lstStyle>
            <a:lvl1pPr marL="0" indent="0">
              <a:buFontTx/>
              <a:buNone/>
              <a:defRPr/>
            </a:lvl1pPr>
          </a:lstStyle>
          <a:p>
            <a:r>
              <a:rPr lang="en-US"/>
              <a:t>Click icon to add chart</a:t>
            </a:r>
            <a:endParaRPr lang="en-GB"/>
          </a:p>
        </p:txBody>
      </p:sp>
      <p:sp>
        <p:nvSpPr>
          <p:cNvPr id="10" name="Slide Number Placeholder 5">
            <a:extLst>
              <a:ext uri="{FF2B5EF4-FFF2-40B4-BE49-F238E27FC236}">
                <a16:creationId xmlns:a16="http://schemas.microsoft.com/office/drawing/2014/main" id="{9E2A26D3-ADB3-414B-847A-0BE1CD5E0175}"/>
              </a:ext>
            </a:extLst>
          </p:cNvPr>
          <p:cNvSpPr>
            <a:spLocks noGrp="1"/>
          </p:cNvSpPr>
          <p:nvPr>
            <p:ph type="sldNum" sz="quarter" idx="4"/>
          </p:nvPr>
        </p:nvSpPr>
        <p:spPr>
          <a:xfrm>
            <a:off x="232453" y="6356355"/>
            <a:ext cx="27432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fld id="{08A1CA0E-6D41-470D-8021-35D4EE06D298}" type="slidenum">
              <a:rPr lang="en-GB" smtClean="0"/>
              <a:pPr/>
              <a:t>‹#›</a:t>
            </a:fld>
            <a:endParaRPr lang="en-GB"/>
          </a:p>
        </p:txBody>
      </p:sp>
    </p:spTree>
    <p:custDataLst>
      <p:tags r:id="rId1"/>
    </p:custDataLst>
    <p:extLst>
      <p:ext uri="{BB962C8B-B14F-4D97-AF65-F5344CB8AC3E}">
        <p14:creationId xmlns:p14="http://schemas.microsoft.com/office/powerpoint/2010/main" val="25333356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ele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9F0F4-2823-4EDF-80C1-ABC9FCA075B9}"/>
              </a:ext>
            </a:extLst>
          </p:cNvPr>
          <p:cNvSpPr>
            <a:spLocks noGrp="1"/>
          </p:cNvSpPr>
          <p:nvPr>
            <p:ph type="title"/>
          </p:nvPr>
        </p:nvSpPr>
        <p:spPr>
          <a:xfrm>
            <a:off x="1344000" y="648002"/>
            <a:ext cx="10515600" cy="1232827"/>
          </a:xfrm>
        </p:spPr>
        <p:txBody>
          <a:bodyPr anchor="b">
            <a:normAutofit/>
          </a:bodyPr>
          <a:lstStyle>
            <a:lvl1pPr>
              <a:defRPr sz="4400"/>
            </a:lvl1pPr>
          </a:lstStyle>
          <a:p>
            <a:r>
              <a:rPr lang="en-US"/>
              <a:t>Click to edit Master title style</a:t>
            </a:r>
            <a:endParaRPr lang="en-GB"/>
          </a:p>
        </p:txBody>
      </p:sp>
      <p:sp>
        <p:nvSpPr>
          <p:cNvPr id="6" name="Slide Number Placeholder 5">
            <a:extLst>
              <a:ext uri="{FF2B5EF4-FFF2-40B4-BE49-F238E27FC236}">
                <a16:creationId xmlns:a16="http://schemas.microsoft.com/office/drawing/2014/main" id="{E5132D65-CEB2-4CDD-B8FD-16B6C5E3C1A8}"/>
              </a:ext>
            </a:extLst>
          </p:cNvPr>
          <p:cNvSpPr>
            <a:spLocks noGrp="1"/>
          </p:cNvSpPr>
          <p:nvPr>
            <p:ph type="sldNum" sz="quarter" idx="12"/>
          </p:nvPr>
        </p:nvSpPr>
        <p:spPr/>
        <p:txBody>
          <a:bodyPr/>
          <a:lstStyle/>
          <a:p>
            <a:fld id="{08A1CA0E-6D41-470D-8021-35D4EE06D298}" type="slidenum">
              <a:rPr lang="en-GB" smtClean="0"/>
              <a:t>‹#›</a:t>
            </a:fld>
            <a:endParaRPr lang="en-GB"/>
          </a:p>
        </p:txBody>
      </p:sp>
      <p:sp>
        <p:nvSpPr>
          <p:cNvPr id="5" name="Text Placeholder 4">
            <a:extLst>
              <a:ext uri="{FF2B5EF4-FFF2-40B4-BE49-F238E27FC236}">
                <a16:creationId xmlns:a16="http://schemas.microsoft.com/office/drawing/2014/main" id="{76F3EE6F-B9FC-4177-9DFE-8707E907F81B}"/>
              </a:ext>
            </a:extLst>
          </p:cNvPr>
          <p:cNvSpPr>
            <a:spLocks noGrp="1"/>
          </p:cNvSpPr>
          <p:nvPr>
            <p:ph type="body" sz="quarter" idx="13" hasCustomPrompt="1"/>
          </p:nvPr>
        </p:nvSpPr>
        <p:spPr>
          <a:xfrm>
            <a:off x="1344083" y="2448000"/>
            <a:ext cx="10515516" cy="3465276"/>
          </a:xfrm>
        </p:spPr>
        <p:txBody>
          <a:bodyPr numCol="3" spcCol="360000">
            <a:normAutofit/>
          </a:bodyPr>
          <a:lstStyle>
            <a:lvl1pPr marL="0" indent="0">
              <a:lnSpc>
                <a:spcPts val="1800"/>
              </a:lnSpc>
              <a:spcBef>
                <a:spcPts val="0"/>
              </a:spcBef>
              <a:spcAft>
                <a:spcPts val="2000"/>
              </a:spcAft>
              <a:buNone/>
              <a:defRPr sz="1200"/>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a:t>
            </a:r>
            <a:r>
              <a:rPr lang="en-GB" err="1"/>
              <a:t>Iaculis</a:t>
            </a:r>
            <a:r>
              <a:rPr lang="en-GB"/>
              <a:t> </a:t>
            </a:r>
            <a:r>
              <a:rPr lang="en-GB" err="1"/>
              <a:t>urna</a:t>
            </a:r>
            <a:r>
              <a:rPr lang="en-GB"/>
              <a:t> id </a:t>
            </a:r>
            <a:r>
              <a:rPr lang="en-GB" err="1"/>
              <a:t>volutpat</a:t>
            </a:r>
            <a:r>
              <a:rPr lang="en-GB"/>
              <a:t> </a:t>
            </a:r>
            <a:r>
              <a:rPr lang="en-GB" err="1"/>
              <a:t>lacus</a:t>
            </a:r>
            <a:r>
              <a:rPr lang="en-GB"/>
              <a:t> </a:t>
            </a:r>
            <a:r>
              <a:rPr lang="en-GB" err="1"/>
              <a:t>laoreet</a:t>
            </a:r>
            <a:r>
              <a:rPr lang="en-GB"/>
              <a:t> non. </a:t>
            </a:r>
            <a:r>
              <a:rPr lang="en-GB" err="1"/>
              <a:t>Sed</a:t>
            </a:r>
            <a:r>
              <a:rPr lang="en-GB"/>
              <a:t> </a:t>
            </a:r>
            <a:r>
              <a:rPr lang="en-GB" err="1"/>
              <a:t>enim</a:t>
            </a:r>
            <a:r>
              <a:rPr lang="en-GB"/>
              <a:t> </a:t>
            </a:r>
            <a:r>
              <a:rPr lang="en-GB" err="1"/>
              <a:t>ut</a:t>
            </a:r>
            <a:r>
              <a:rPr lang="en-GB"/>
              <a:t> </a:t>
            </a:r>
            <a:r>
              <a:rPr lang="en-GB" err="1"/>
              <a:t>sem</a:t>
            </a:r>
            <a:r>
              <a:rPr lang="en-GB"/>
              <a:t> </a:t>
            </a:r>
            <a:r>
              <a:rPr lang="en-GB" err="1"/>
              <a:t>viverra</a:t>
            </a:r>
            <a:r>
              <a:rPr lang="en-GB"/>
              <a:t> </a:t>
            </a:r>
            <a:r>
              <a:rPr lang="en-GB" err="1"/>
              <a:t>aliquet</a:t>
            </a:r>
            <a:r>
              <a:rPr lang="en-GB"/>
              <a:t> </a:t>
            </a:r>
            <a:r>
              <a:rPr lang="en-GB" err="1"/>
              <a:t>eget</a:t>
            </a:r>
            <a:r>
              <a:rPr lang="en-GB"/>
              <a:t>. </a:t>
            </a:r>
          </a:p>
          <a:p>
            <a:pPr lvl="0"/>
            <a:r>
              <a:rPr lang="en-GB"/>
              <a:t>Sit </a:t>
            </a:r>
            <a:r>
              <a:rPr lang="en-GB" err="1"/>
              <a:t>amet</a:t>
            </a:r>
            <a:r>
              <a:rPr lang="en-GB"/>
              <a:t> </a:t>
            </a:r>
            <a:r>
              <a:rPr lang="en-GB" err="1"/>
              <a:t>facilisis</a:t>
            </a:r>
            <a:r>
              <a:rPr lang="en-GB"/>
              <a:t> magna </a:t>
            </a:r>
            <a:r>
              <a:rPr lang="en-GB" err="1"/>
              <a:t>etiam</a:t>
            </a:r>
            <a:r>
              <a:rPr lang="en-GB"/>
              <a:t> </a:t>
            </a:r>
            <a:r>
              <a:rPr lang="en-GB" err="1"/>
              <a:t>tempor</a:t>
            </a:r>
            <a:r>
              <a:rPr lang="en-GB"/>
              <a:t> </a:t>
            </a:r>
            <a:r>
              <a:rPr lang="en-GB" err="1"/>
              <a:t>orci</a:t>
            </a:r>
            <a:r>
              <a:rPr lang="en-GB"/>
              <a:t> </a:t>
            </a:r>
            <a:r>
              <a:rPr lang="en-GB" err="1"/>
              <a:t>eu</a:t>
            </a:r>
            <a:r>
              <a:rPr lang="en-GB"/>
              <a:t> </a:t>
            </a:r>
            <a:r>
              <a:rPr lang="en-GB" err="1"/>
              <a:t>lobortis</a:t>
            </a:r>
            <a:r>
              <a:rPr lang="en-GB"/>
              <a:t>. </a:t>
            </a:r>
            <a:r>
              <a:rPr lang="en-GB" err="1"/>
              <a:t>Diam</a:t>
            </a:r>
            <a:r>
              <a:rPr lang="en-GB"/>
              <a:t> </a:t>
            </a:r>
            <a:r>
              <a:rPr lang="en-GB" err="1"/>
              <a:t>quis</a:t>
            </a:r>
            <a:r>
              <a:rPr lang="en-GB"/>
              <a:t> </a:t>
            </a:r>
            <a:r>
              <a:rPr lang="en-GB" err="1"/>
              <a:t>enim</a:t>
            </a:r>
            <a:r>
              <a:rPr lang="en-GB"/>
              <a:t> </a:t>
            </a:r>
            <a:r>
              <a:rPr lang="en-GB" err="1"/>
              <a:t>lobortis</a:t>
            </a:r>
            <a:r>
              <a:rPr lang="en-GB"/>
              <a:t> </a:t>
            </a:r>
            <a:r>
              <a:rPr lang="en-GB" err="1"/>
              <a:t>scelerisque</a:t>
            </a:r>
            <a:r>
              <a:rPr lang="en-GB"/>
              <a:t> fermentum dui </a:t>
            </a:r>
            <a:r>
              <a:rPr lang="en-GB" err="1"/>
              <a:t>faucibus</a:t>
            </a:r>
            <a:r>
              <a:rPr lang="en-GB"/>
              <a:t>. </a:t>
            </a:r>
            <a:r>
              <a:rPr lang="en-GB" err="1"/>
              <a:t>Diam</a:t>
            </a:r>
            <a:r>
              <a:rPr lang="en-GB"/>
              <a:t> </a:t>
            </a:r>
            <a:r>
              <a:rPr lang="en-GB" err="1"/>
              <a:t>quam</a:t>
            </a:r>
            <a:r>
              <a:rPr lang="en-GB"/>
              <a:t> </a:t>
            </a:r>
            <a:r>
              <a:rPr lang="en-GB" err="1"/>
              <a:t>nulla</a:t>
            </a:r>
            <a:r>
              <a:rPr lang="en-GB"/>
              <a:t> </a:t>
            </a:r>
            <a:r>
              <a:rPr lang="en-GB" err="1"/>
              <a:t>porttitor</a:t>
            </a:r>
            <a:r>
              <a:rPr lang="en-GB"/>
              <a:t> </a:t>
            </a:r>
            <a:r>
              <a:rPr lang="en-GB" err="1"/>
              <a:t>massa</a:t>
            </a:r>
            <a:r>
              <a:rPr lang="en-GB"/>
              <a:t> id </a:t>
            </a:r>
            <a:r>
              <a:rPr lang="en-GB" err="1"/>
              <a:t>neque</a:t>
            </a:r>
            <a:r>
              <a:rPr lang="en-GB"/>
              <a:t> </a:t>
            </a:r>
            <a:r>
              <a:rPr lang="en-GB" err="1"/>
              <a:t>aliquam</a:t>
            </a:r>
            <a:r>
              <a:rPr lang="en-GB"/>
              <a:t>. </a:t>
            </a:r>
            <a:r>
              <a:rPr lang="en-GB" err="1"/>
              <a:t>Tincidunt</a:t>
            </a:r>
            <a:r>
              <a:rPr lang="en-GB"/>
              <a:t> </a:t>
            </a:r>
            <a:r>
              <a:rPr lang="en-GB" err="1"/>
              <a:t>ornare</a:t>
            </a:r>
            <a:r>
              <a:rPr lang="en-GB"/>
              <a:t> </a:t>
            </a:r>
            <a:r>
              <a:rPr lang="en-GB" err="1"/>
              <a:t>massa</a:t>
            </a:r>
            <a:r>
              <a:rPr lang="en-GB"/>
              <a:t> </a:t>
            </a:r>
            <a:r>
              <a:rPr lang="en-GB" err="1"/>
              <a:t>eget</a:t>
            </a:r>
            <a:r>
              <a:rPr lang="en-GB"/>
              <a:t> </a:t>
            </a:r>
            <a:r>
              <a:rPr lang="en-GB" err="1"/>
              <a:t>egestas</a:t>
            </a:r>
            <a:r>
              <a:rPr lang="en-GB"/>
              <a:t> </a:t>
            </a:r>
            <a:r>
              <a:rPr lang="en-GB" err="1"/>
              <a:t>purus</a:t>
            </a:r>
            <a:r>
              <a:rPr lang="en-GB"/>
              <a:t>. </a:t>
            </a:r>
            <a:r>
              <a:rPr lang="en-GB" err="1"/>
              <a:t>Condimentum</a:t>
            </a:r>
            <a:r>
              <a:rPr lang="en-GB"/>
              <a:t> id </a:t>
            </a:r>
            <a:r>
              <a:rPr lang="en-GB" err="1"/>
              <a:t>venenatis</a:t>
            </a:r>
            <a:r>
              <a:rPr lang="en-GB"/>
              <a:t> a </a:t>
            </a:r>
            <a:r>
              <a:rPr lang="en-GB" err="1"/>
              <a:t>condimentum</a:t>
            </a:r>
            <a:r>
              <a:rPr lang="en-GB"/>
              <a:t>. </a:t>
            </a:r>
            <a:r>
              <a:rPr lang="en-GB" err="1"/>
              <a:t>Commodo</a:t>
            </a:r>
            <a:r>
              <a:rPr lang="en-GB"/>
              <a:t> </a:t>
            </a:r>
            <a:r>
              <a:rPr lang="en-GB" err="1"/>
              <a:t>elit</a:t>
            </a:r>
            <a:r>
              <a:rPr lang="en-GB"/>
              <a:t> at </a:t>
            </a:r>
            <a:r>
              <a:rPr lang="en-GB" err="1"/>
              <a:t>imperdiet</a:t>
            </a:r>
            <a:r>
              <a:rPr lang="en-GB"/>
              <a:t> dui. </a:t>
            </a:r>
          </a:p>
          <a:p>
            <a:pPr lvl="0"/>
            <a:r>
              <a:rPr lang="en-GB" err="1"/>
              <a:t>Arcu</a:t>
            </a:r>
            <a:r>
              <a:rPr lang="en-GB"/>
              <a:t> cursus vitae </a:t>
            </a:r>
            <a:r>
              <a:rPr lang="en-GB" err="1"/>
              <a:t>congue</a:t>
            </a:r>
            <a:r>
              <a:rPr lang="en-GB"/>
              <a:t> </a:t>
            </a:r>
            <a:r>
              <a:rPr lang="en-GB" err="1"/>
              <a:t>mauris</a:t>
            </a:r>
            <a:r>
              <a:rPr lang="en-GB"/>
              <a:t> </a:t>
            </a:r>
            <a:r>
              <a:rPr lang="en-GB" err="1"/>
              <a:t>rhoncus</a:t>
            </a:r>
            <a:r>
              <a:rPr lang="en-GB"/>
              <a:t> </a:t>
            </a:r>
            <a:r>
              <a:rPr lang="en-GB" err="1"/>
              <a:t>aenean</a:t>
            </a:r>
            <a:r>
              <a:rPr lang="en-GB"/>
              <a:t>. </a:t>
            </a:r>
            <a:r>
              <a:rPr lang="en-GB" err="1"/>
              <a:t>Quam</a:t>
            </a:r>
            <a:r>
              <a:rPr lang="en-GB"/>
              <a:t> </a:t>
            </a:r>
            <a:r>
              <a:rPr lang="en-GB" err="1"/>
              <a:t>pellentesque</a:t>
            </a:r>
            <a:r>
              <a:rPr lang="en-GB"/>
              <a:t> </a:t>
            </a:r>
            <a:r>
              <a:rPr lang="en-GB" err="1"/>
              <a:t>nec</a:t>
            </a:r>
            <a:r>
              <a:rPr lang="en-GB"/>
              <a:t> </a:t>
            </a:r>
            <a:r>
              <a:rPr lang="en-GB" err="1"/>
              <a:t>nam</a:t>
            </a:r>
            <a:r>
              <a:rPr lang="en-GB"/>
              <a:t> </a:t>
            </a:r>
            <a:r>
              <a:rPr lang="en-GB" err="1"/>
              <a:t>aliquam</a:t>
            </a:r>
            <a:r>
              <a:rPr lang="en-GB"/>
              <a:t> </a:t>
            </a:r>
            <a:r>
              <a:rPr lang="en-GB" err="1"/>
              <a:t>sem</a:t>
            </a:r>
            <a:r>
              <a:rPr lang="en-GB"/>
              <a:t> et </a:t>
            </a:r>
            <a:r>
              <a:rPr lang="en-GB" err="1"/>
              <a:t>tortor</a:t>
            </a:r>
            <a:r>
              <a:rPr lang="en-GB"/>
              <a:t> </a:t>
            </a:r>
            <a:r>
              <a:rPr lang="en-GB" err="1"/>
              <a:t>consequat</a:t>
            </a:r>
            <a:r>
              <a:rPr lang="en-GB"/>
              <a:t> id. Lacinia </a:t>
            </a:r>
            <a:r>
              <a:rPr lang="en-GB" err="1"/>
              <a:t>quis</a:t>
            </a:r>
            <a:r>
              <a:rPr lang="en-GB"/>
              <a:t> </a:t>
            </a:r>
            <a:r>
              <a:rPr lang="en-GB" err="1"/>
              <a:t>vel</a:t>
            </a:r>
            <a:r>
              <a:rPr lang="en-GB"/>
              <a:t> </a:t>
            </a:r>
            <a:r>
              <a:rPr lang="en-GB" err="1"/>
              <a:t>eros</a:t>
            </a:r>
            <a:r>
              <a:rPr lang="en-GB"/>
              <a:t> </a:t>
            </a:r>
            <a:r>
              <a:rPr lang="en-GB" err="1"/>
              <a:t>donec</a:t>
            </a:r>
            <a:r>
              <a:rPr lang="en-GB"/>
              <a:t> ac. Lorem </a:t>
            </a:r>
            <a:r>
              <a:rPr lang="en-GB" err="1"/>
              <a:t>mollis</a:t>
            </a:r>
            <a:r>
              <a:rPr lang="en-GB"/>
              <a:t> </a:t>
            </a:r>
            <a:r>
              <a:rPr lang="en-GB" err="1"/>
              <a:t>aliquam</a:t>
            </a:r>
            <a:r>
              <a:rPr lang="en-GB"/>
              <a:t> </a:t>
            </a:r>
            <a:r>
              <a:rPr lang="en-GB" err="1"/>
              <a:t>ut</a:t>
            </a:r>
            <a:r>
              <a:rPr lang="en-GB"/>
              <a:t> </a:t>
            </a:r>
            <a:r>
              <a:rPr lang="en-GB" err="1"/>
              <a:t>porttitor</a:t>
            </a:r>
            <a:r>
              <a:rPr lang="en-GB"/>
              <a:t> </a:t>
            </a:r>
            <a:r>
              <a:rPr lang="en-GB" err="1"/>
              <a:t>leo</a:t>
            </a:r>
            <a:r>
              <a:rPr lang="en-GB"/>
              <a:t> a </a:t>
            </a:r>
            <a:r>
              <a:rPr lang="en-GB" err="1"/>
              <a:t>diam</a:t>
            </a:r>
            <a:r>
              <a:rPr lang="en-GB"/>
              <a:t> </a:t>
            </a:r>
            <a:r>
              <a:rPr lang="en-GB" err="1"/>
              <a:t>sollicitudin</a:t>
            </a:r>
            <a:r>
              <a:rPr lang="en-GB"/>
              <a:t>. </a:t>
            </a:r>
            <a:r>
              <a:rPr lang="en-GB" err="1"/>
              <a:t>Amet</a:t>
            </a:r>
            <a:r>
              <a:rPr lang="en-GB"/>
              <a:t> </a:t>
            </a:r>
            <a:r>
              <a:rPr lang="en-GB" err="1"/>
              <a:t>est</a:t>
            </a:r>
            <a:r>
              <a:rPr lang="en-GB"/>
              <a:t> </a:t>
            </a:r>
            <a:r>
              <a:rPr lang="en-GB" err="1"/>
              <a:t>placerat</a:t>
            </a:r>
            <a:r>
              <a:rPr lang="en-GB"/>
              <a:t> in </a:t>
            </a:r>
            <a:r>
              <a:rPr lang="en-GB" err="1"/>
              <a:t>egestas</a:t>
            </a:r>
            <a:r>
              <a:rPr lang="en-GB"/>
              <a:t> </a:t>
            </a:r>
            <a:r>
              <a:rPr lang="en-GB" err="1"/>
              <a:t>erat</a:t>
            </a:r>
            <a:r>
              <a:rPr lang="en-GB"/>
              <a:t> </a:t>
            </a:r>
            <a:r>
              <a:rPr lang="en-GB" err="1"/>
              <a:t>imperdiet</a:t>
            </a:r>
            <a:r>
              <a:rPr lang="en-GB"/>
              <a:t> sed. </a:t>
            </a:r>
            <a:r>
              <a:rPr lang="en-GB" err="1"/>
              <a:t>Sagittis</a:t>
            </a:r>
            <a:r>
              <a:rPr lang="en-GB"/>
              <a:t> </a:t>
            </a:r>
            <a:r>
              <a:rPr lang="en-GB" err="1"/>
              <a:t>eu</a:t>
            </a:r>
            <a:r>
              <a:rPr lang="en-GB"/>
              <a:t> </a:t>
            </a:r>
            <a:r>
              <a:rPr lang="en-GB" err="1"/>
              <a:t>volutpat</a:t>
            </a:r>
            <a:r>
              <a:rPr lang="en-GB"/>
              <a:t> </a:t>
            </a:r>
            <a:r>
              <a:rPr lang="en-GB" err="1"/>
              <a:t>odio</a:t>
            </a:r>
            <a:r>
              <a:rPr lang="en-GB"/>
              <a:t> </a:t>
            </a:r>
            <a:r>
              <a:rPr lang="en-GB" err="1"/>
              <a:t>facilisis</a:t>
            </a:r>
            <a:r>
              <a:rPr lang="en-GB"/>
              <a:t>. </a:t>
            </a:r>
            <a:r>
              <a:rPr lang="en-GB" err="1"/>
              <a:t>Neque</a:t>
            </a:r>
            <a:r>
              <a:rPr lang="en-GB"/>
              <a:t> </a:t>
            </a:r>
            <a:r>
              <a:rPr lang="en-GB" err="1"/>
              <a:t>volutpat</a:t>
            </a:r>
            <a:r>
              <a:rPr lang="en-GB"/>
              <a:t> ac </a:t>
            </a:r>
            <a:r>
              <a:rPr lang="en-GB" err="1"/>
              <a:t>tincidunt</a:t>
            </a:r>
            <a:r>
              <a:rPr lang="en-GB"/>
              <a:t> vitae semper </a:t>
            </a:r>
            <a:r>
              <a:rPr lang="en-GB" err="1"/>
              <a:t>quis</a:t>
            </a:r>
            <a:r>
              <a:rPr lang="en-GB"/>
              <a:t> </a:t>
            </a:r>
            <a:r>
              <a:rPr lang="en-GB" err="1"/>
              <a:t>lectus</a:t>
            </a:r>
            <a:r>
              <a:rPr lang="en-GB"/>
              <a:t> </a:t>
            </a:r>
            <a:r>
              <a:rPr lang="en-GB" err="1"/>
              <a:t>nulla</a:t>
            </a:r>
            <a:r>
              <a:rPr lang="en-GB"/>
              <a:t>. Gravida in fermentum et </a:t>
            </a:r>
            <a:r>
              <a:rPr lang="en-GB" err="1"/>
              <a:t>sollicitudin</a:t>
            </a:r>
            <a:r>
              <a:rPr lang="en-GB"/>
              <a:t> ac </a:t>
            </a:r>
            <a:r>
              <a:rPr lang="en-GB" err="1"/>
              <a:t>orci</a:t>
            </a:r>
            <a:r>
              <a:rPr lang="en-GB"/>
              <a:t> </a:t>
            </a:r>
            <a:r>
              <a:rPr lang="en-GB" err="1"/>
              <a:t>phasellus</a:t>
            </a:r>
            <a:r>
              <a:rPr lang="en-GB"/>
              <a:t> </a:t>
            </a:r>
            <a:r>
              <a:rPr lang="en-GB" err="1"/>
              <a:t>egestas</a:t>
            </a:r>
            <a:r>
              <a:rPr lang="en-GB"/>
              <a:t>. </a:t>
            </a:r>
            <a:r>
              <a:rPr lang="en-GB" err="1"/>
              <a:t>Risus</a:t>
            </a:r>
            <a:r>
              <a:rPr lang="en-GB"/>
              <a:t> </a:t>
            </a:r>
            <a:r>
              <a:rPr lang="en-GB" err="1"/>
              <a:t>sed</a:t>
            </a:r>
            <a:r>
              <a:rPr lang="en-GB"/>
              <a:t> </a:t>
            </a:r>
            <a:r>
              <a:rPr lang="en-GB" err="1"/>
              <a:t>vulputate</a:t>
            </a:r>
            <a:r>
              <a:rPr lang="en-GB"/>
              <a:t> </a:t>
            </a:r>
            <a:r>
              <a:rPr lang="en-GB" err="1"/>
              <a:t>odio</a:t>
            </a:r>
            <a:r>
              <a:rPr lang="en-GB"/>
              <a:t> </a:t>
            </a:r>
            <a:r>
              <a:rPr lang="en-GB" err="1"/>
              <a:t>ut</a:t>
            </a:r>
            <a:r>
              <a:rPr lang="en-GB"/>
              <a:t> </a:t>
            </a:r>
            <a:r>
              <a:rPr lang="en-GB" err="1"/>
              <a:t>enim</a:t>
            </a:r>
            <a:r>
              <a:rPr lang="en-GB"/>
              <a:t> </a:t>
            </a:r>
            <a:r>
              <a:rPr lang="en-GB" err="1"/>
              <a:t>blandit</a:t>
            </a:r>
            <a:r>
              <a:rPr lang="en-GB"/>
              <a:t> </a:t>
            </a:r>
            <a:r>
              <a:rPr lang="en-GB" err="1"/>
              <a:t>volutpat</a:t>
            </a:r>
            <a:r>
              <a:rPr lang="en-GB"/>
              <a:t> </a:t>
            </a:r>
            <a:r>
              <a:rPr lang="en-GB" err="1"/>
              <a:t>maecenas</a:t>
            </a:r>
            <a:r>
              <a:rPr lang="en-GB"/>
              <a:t>. </a:t>
            </a:r>
            <a:r>
              <a:rPr lang="en-GB" err="1"/>
              <a:t>Facilisis</a:t>
            </a:r>
            <a:r>
              <a:rPr lang="en-GB"/>
              <a:t> magna </a:t>
            </a:r>
            <a:r>
              <a:rPr lang="en-GB" err="1"/>
              <a:t>etiam</a:t>
            </a:r>
            <a:r>
              <a:rPr lang="en-GB"/>
              <a:t> </a:t>
            </a:r>
            <a:r>
              <a:rPr lang="en-GB" err="1"/>
              <a:t>tempor</a:t>
            </a:r>
            <a:r>
              <a:rPr lang="en-GB"/>
              <a:t> </a:t>
            </a:r>
            <a:r>
              <a:rPr lang="en-GB" err="1"/>
              <a:t>orci</a:t>
            </a:r>
            <a:r>
              <a:rPr lang="en-GB"/>
              <a:t> </a:t>
            </a:r>
            <a:r>
              <a:rPr lang="en-GB" err="1"/>
              <a:t>eu</a:t>
            </a:r>
            <a:r>
              <a:rPr lang="en-GB"/>
              <a:t>. </a:t>
            </a:r>
            <a:r>
              <a:rPr lang="en-GB" err="1"/>
              <a:t>Mauris</a:t>
            </a:r>
            <a:r>
              <a:rPr lang="en-GB"/>
              <a:t> </a:t>
            </a:r>
            <a:r>
              <a:rPr lang="en-GB" err="1"/>
              <a:t>pellentesque</a:t>
            </a:r>
            <a:r>
              <a:rPr lang="en-GB"/>
              <a:t> pulvinar </a:t>
            </a:r>
            <a:r>
              <a:rPr lang="en-GB" err="1"/>
              <a:t>pellentesque</a:t>
            </a:r>
            <a:r>
              <a:rPr lang="en-GB"/>
              <a:t> habitant </a:t>
            </a:r>
            <a:r>
              <a:rPr lang="en-GB" err="1"/>
              <a:t>morbi</a:t>
            </a:r>
            <a:r>
              <a:rPr lang="en-GB"/>
              <a:t>.</a:t>
            </a:r>
          </a:p>
          <a:p>
            <a:pPr lvl="0"/>
            <a:endParaRPr lang="en-GB"/>
          </a:p>
        </p:txBody>
      </p:sp>
    </p:spTree>
    <p:custDataLst>
      <p:tags r:id="rId1"/>
    </p:custDataLst>
    <p:extLst>
      <p:ext uri="{BB962C8B-B14F-4D97-AF65-F5344CB8AC3E}">
        <p14:creationId xmlns:p14="http://schemas.microsoft.com/office/powerpoint/2010/main" val="1393605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5_Title +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21E66E9-75A8-4205-A687-FD4FED0163B8}"/>
              </a:ext>
            </a:extLst>
          </p:cNvPr>
          <p:cNvSpPr>
            <a:spLocks noGrp="1"/>
          </p:cNvSpPr>
          <p:nvPr>
            <p:ph type="body" sz="quarter" idx="13"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
        <p:nvSpPr>
          <p:cNvPr id="7" name="Title Placeholder 1">
            <a:extLst>
              <a:ext uri="{FF2B5EF4-FFF2-40B4-BE49-F238E27FC236}">
                <a16:creationId xmlns:a16="http://schemas.microsoft.com/office/drawing/2014/main" id="{9FE6131C-381D-4225-9850-BD4DCB94655B}"/>
              </a:ext>
            </a:extLst>
          </p:cNvPr>
          <p:cNvSpPr>
            <a:spLocks noGrp="1"/>
          </p:cNvSpPr>
          <p:nvPr>
            <p:ph type="title"/>
          </p:nvPr>
        </p:nvSpPr>
        <p:spPr>
          <a:xfrm>
            <a:off x="995623" y="323850"/>
            <a:ext cx="10200754" cy="1009650"/>
          </a:xfrm>
          <a:prstGeom prst="rect">
            <a:avLst/>
          </a:prstGeom>
        </p:spPr>
        <p:txBody>
          <a:bodyPr vert="horz" lIns="91440" tIns="45720" rIns="91440" bIns="45720" rtlCol="0" anchor="ctr">
            <a:normAutofit/>
          </a:bodyPr>
          <a:lstStyle>
            <a:lvl1pPr>
              <a:defRPr/>
            </a:lvl1pPr>
          </a:lstStyle>
          <a:p>
            <a:r>
              <a:rPr lang="en-US"/>
              <a:t>Click to edit Master title</a:t>
            </a:r>
            <a:endParaRPr lang="en-GB"/>
          </a:p>
        </p:txBody>
      </p:sp>
      <p:sp>
        <p:nvSpPr>
          <p:cNvPr id="10" name="Content Placeholder 2">
            <a:extLst>
              <a:ext uri="{FF2B5EF4-FFF2-40B4-BE49-F238E27FC236}">
                <a16:creationId xmlns:a16="http://schemas.microsoft.com/office/drawing/2014/main" id="{A79B1C0B-493A-4039-9EA5-8A76EC241E4E}"/>
              </a:ext>
            </a:extLst>
          </p:cNvPr>
          <p:cNvSpPr>
            <a:spLocks noGrp="1"/>
          </p:cNvSpPr>
          <p:nvPr>
            <p:ph sz="half" idx="1" hasCustomPrompt="1"/>
          </p:nvPr>
        </p:nvSpPr>
        <p:spPr>
          <a:xfrm>
            <a:off x="990600" y="1572260"/>
            <a:ext cx="10210800" cy="4269740"/>
          </a:xfrm>
          <a:prstGeom prst="rect">
            <a:avLst/>
          </a:prstGeom>
        </p:spPr>
        <p:txBody>
          <a:bodyPr/>
          <a:lstStyle>
            <a:lvl1pPr>
              <a:defRPr>
                <a:solidFill>
                  <a:srgbClr val="5C5756"/>
                </a:solidFill>
              </a:defRPr>
            </a:lvl1pPr>
            <a:lvl2pPr>
              <a:defRPr sz="2400">
                <a:solidFill>
                  <a:srgbClr val="5C5756"/>
                </a:solidFill>
              </a:defRPr>
            </a:lvl2pPr>
            <a:lvl3pPr>
              <a:defRPr sz="2000">
                <a:solidFill>
                  <a:srgbClr val="5C5756"/>
                </a:solidFill>
              </a:defRPr>
            </a:lvl3pPr>
            <a:lvl4pPr>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p:txBody>
      </p:sp>
      <p:sp>
        <p:nvSpPr>
          <p:cNvPr id="12" name="TextBox 11">
            <a:extLst>
              <a:ext uri="{FF2B5EF4-FFF2-40B4-BE49-F238E27FC236}">
                <a16:creationId xmlns:a16="http://schemas.microsoft.com/office/drawing/2014/main" id="{463876CB-905E-4262-8229-65D37BF1062B}"/>
              </a:ext>
            </a:extLst>
          </p:cNvPr>
          <p:cNvSpPr txBox="1"/>
          <p:nvPr userDrawn="1"/>
        </p:nvSpPr>
        <p:spPr>
          <a:xfrm>
            <a:off x="-5445" y="-1001598"/>
            <a:ext cx="121919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Title + Content</a:t>
            </a:r>
            <a:endParaRPr lang="en-GB" sz="2000" b="1">
              <a:solidFill>
                <a:srgbClr val="5C5756"/>
              </a:solidFill>
              <a:latin typeface="Nunito Sans Black" pitchFamily="2" charset="0"/>
            </a:endParaRPr>
          </a:p>
        </p:txBody>
      </p:sp>
      <p:sp>
        <p:nvSpPr>
          <p:cNvPr id="2" name="TextBox 1">
            <a:extLst>
              <a:ext uri="{FF2B5EF4-FFF2-40B4-BE49-F238E27FC236}">
                <a16:creationId xmlns:a16="http://schemas.microsoft.com/office/drawing/2014/main" id="{7E8E3663-847A-A966-C4B9-9E2ACFB9E4B6}"/>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2023 Wilmington PLC. All rights reserved.</a:t>
            </a:r>
          </a:p>
        </p:txBody>
      </p:sp>
    </p:spTree>
    <p:custDataLst>
      <p:tags r:id="rId1"/>
    </p:custDataLst>
    <p:extLst>
      <p:ext uri="{BB962C8B-B14F-4D97-AF65-F5344CB8AC3E}">
        <p14:creationId xmlns:p14="http://schemas.microsoft.com/office/powerpoint/2010/main" val="1113332894"/>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5_Title +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21E66E9-75A8-4205-A687-FD4FED0163B8}"/>
              </a:ext>
            </a:extLst>
          </p:cNvPr>
          <p:cNvSpPr>
            <a:spLocks noGrp="1"/>
          </p:cNvSpPr>
          <p:nvPr>
            <p:ph type="body" sz="quarter" idx="13"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
        <p:nvSpPr>
          <p:cNvPr id="7" name="Title Placeholder 1">
            <a:extLst>
              <a:ext uri="{FF2B5EF4-FFF2-40B4-BE49-F238E27FC236}">
                <a16:creationId xmlns:a16="http://schemas.microsoft.com/office/drawing/2014/main" id="{9FE6131C-381D-4225-9850-BD4DCB94655B}"/>
              </a:ext>
            </a:extLst>
          </p:cNvPr>
          <p:cNvSpPr>
            <a:spLocks noGrp="1"/>
          </p:cNvSpPr>
          <p:nvPr>
            <p:ph type="title"/>
          </p:nvPr>
        </p:nvSpPr>
        <p:spPr>
          <a:xfrm>
            <a:off x="995623" y="323850"/>
            <a:ext cx="10200754" cy="1009650"/>
          </a:xfrm>
          <a:prstGeom prst="rect">
            <a:avLst/>
          </a:prstGeom>
        </p:spPr>
        <p:txBody>
          <a:bodyPr vert="horz" lIns="91440" tIns="45720" rIns="91440" bIns="45720" rtlCol="0" anchor="ctr">
            <a:normAutofit/>
          </a:bodyPr>
          <a:lstStyle>
            <a:lvl1pPr>
              <a:defRPr/>
            </a:lvl1pPr>
          </a:lstStyle>
          <a:p>
            <a:r>
              <a:rPr lang="en-US"/>
              <a:t>Click to edit Master title</a:t>
            </a:r>
            <a:endParaRPr lang="en-GB"/>
          </a:p>
        </p:txBody>
      </p:sp>
      <p:sp>
        <p:nvSpPr>
          <p:cNvPr id="10" name="Content Placeholder 2">
            <a:extLst>
              <a:ext uri="{FF2B5EF4-FFF2-40B4-BE49-F238E27FC236}">
                <a16:creationId xmlns:a16="http://schemas.microsoft.com/office/drawing/2014/main" id="{A79B1C0B-493A-4039-9EA5-8A76EC241E4E}"/>
              </a:ext>
            </a:extLst>
          </p:cNvPr>
          <p:cNvSpPr>
            <a:spLocks noGrp="1"/>
          </p:cNvSpPr>
          <p:nvPr>
            <p:ph sz="half" idx="1" hasCustomPrompt="1"/>
          </p:nvPr>
        </p:nvSpPr>
        <p:spPr>
          <a:xfrm>
            <a:off x="990600" y="1572260"/>
            <a:ext cx="10210800" cy="4269740"/>
          </a:xfrm>
          <a:prstGeom prst="rect">
            <a:avLst/>
          </a:prstGeom>
        </p:spPr>
        <p:txBody>
          <a:bodyPr/>
          <a:lstStyle>
            <a:lvl1pPr>
              <a:defRPr>
                <a:solidFill>
                  <a:srgbClr val="5C5756"/>
                </a:solidFill>
              </a:defRPr>
            </a:lvl1pPr>
            <a:lvl2pPr>
              <a:defRPr sz="2400">
                <a:solidFill>
                  <a:srgbClr val="5C5756"/>
                </a:solidFill>
              </a:defRPr>
            </a:lvl2pPr>
            <a:lvl3pPr>
              <a:defRPr sz="2000">
                <a:solidFill>
                  <a:srgbClr val="5C5756"/>
                </a:solidFill>
              </a:defRPr>
            </a:lvl3pPr>
            <a:lvl4pPr>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p:txBody>
      </p:sp>
      <p:sp>
        <p:nvSpPr>
          <p:cNvPr id="12" name="TextBox 11">
            <a:extLst>
              <a:ext uri="{FF2B5EF4-FFF2-40B4-BE49-F238E27FC236}">
                <a16:creationId xmlns:a16="http://schemas.microsoft.com/office/drawing/2014/main" id="{463876CB-905E-4262-8229-65D37BF1062B}"/>
              </a:ext>
            </a:extLst>
          </p:cNvPr>
          <p:cNvSpPr txBox="1"/>
          <p:nvPr userDrawn="1"/>
        </p:nvSpPr>
        <p:spPr>
          <a:xfrm>
            <a:off x="-5445" y="-1001598"/>
            <a:ext cx="121919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Title + Content</a:t>
            </a:r>
            <a:endParaRPr lang="en-GB" sz="2000" b="1">
              <a:solidFill>
                <a:srgbClr val="5C5756"/>
              </a:solidFill>
              <a:latin typeface="Nunito Sans Black" pitchFamily="2" charset="0"/>
            </a:endParaRPr>
          </a:p>
        </p:txBody>
      </p:sp>
      <p:sp>
        <p:nvSpPr>
          <p:cNvPr id="2" name="TextBox 1">
            <a:extLst>
              <a:ext uri="{FF2B5EF4-FFF2-40B4-BE49-F238E27FC236}">
                <a16:creationId xmlns:a16="http://schemas.microsoft.com/office/drawing/2014/main" id="{7E8E3663-847A-A966-C4B9-9E2ACFB9E4B6}"/>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2023 Wilmington PLC. All rights reserved.</a:t>
            </a:r>
          </a:p>
        </p:txBody>
      </p:sp>
    </p:spTree>
    <p:custDataLst>
      <p:tags r:id="rId1"/>
    </p:custDataLst>
    <p:extLst>
      <p:ext uri="{BB962C8B-B14F-4D97-AF65-F5344CB8AC3E}">
        <p14:creationId xmlns:p14="http://schemas.microsoft.com/office/powerpoint/2010/main" val="2305885129"/>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5_Title + Content+Fla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9FE6131C-381D-4225-9850-BD4DCB94655B}"/>
              </a:ext>
            </a:extLst>
          </p:cNvPr>
          <p:cNvSpPr>
            <a:spLocks noGrp="1"/>
          </p:cNvSpPr>
          <p:nvPr>
            <p:ph type="title"/>
          </p:nvPr>
        </p:nvSpPr>
        <p:spPr>
          <a:xfrm>
            <a:off x="2793999" y="323850"/>
            <a:ext cx="8402377" cy="1009650"/>
          </a:xfrm>
          <a:prstGeom prst="rect">
            <a:avLst/>
          </a:prstGeom>
        </p:spPr>
        <p:txBody>
          <a:bodyPr vert="horz" lIns="91440" tIns="45720" rIns="91440" bIns="45720" rtlCol="0" anchor="ctr">
            <a:normAutofit/>
          </a:bodyPr>
          <a:lstStyle>
            <a:lvl1pPr>
              <a:defRPr/>
            </a:lvl1pPr>
          </a:lstStyle>
          <a:p>
            <a:r>
              <a:rPr lang="en-US"/>
              <a:t>Click to edit Master title</a:t>
            </a:r>
            <a:endParaRPr lang="en-GB"/>
          </a:p>
        </p:txBody>
      </p:sp>
      <p:sp>
        <p:nvSpPr>
          <p:cNvPr id="10" name="Content Placeholder 2">
            <a:extLst>
              <a:ext uri="{FF2B5EF4-FFF2-40B4-BE49-F238E27FC236}">
                <a16:creationId xmlns:a16="http://schemas.microsoft.com/office/drawing/2014/main" id="{A79B1C0B-493A-4039-9EA5-8A76EC241E4E}"/>
              </a:ext>
            </a:extLst>
          </p:cNvPr>
          <p:cNvSpPr>
            <a:spLocks noGrp="1"/>
          </p:cNvSpPr>
          <p:nvPr>
            <p:ph sz="half" idx="1" hasCustomPrompt="1"/>
          </p:nvPr>
        </p:nvSpPr>
        <p:spPr>
          <a:xfrm>
            <a:off x="990600" y="1572260"/>
            <a:ext cx="10210800" cy="4269740"/>
          </a:xfrm>
          <a:prstGeom prst="rect">
            <a:avLst/>
          </a:prstGeom>
        </p:spPr>
        <p:txBody>
          <a:bodyPr/>
          <a:lstStyle>
            <a:lvl1pPr>
              <a:defRPr>
                <a:solidFill>
                  <a:srgbClr val="5C5756"/>
                </a:solidFill>
              </a:defRPr>
            </a:lvl1pPr>
            <a:lvl2pPr>
              <a:defRPr sz="2800">
                <a:solidFill>
                  <a:srgbClr val="5C5756"/>
                </a:solidFill>
              </a:defRPr>
            </a:lvl2pPr>
            <a:lvl3pPr>
              <a:defRPr sz="2800">
                <a:solidFill>
                  <a:srgbClr val="5C5756"/>
                </a:solidFill>
              </a:defRPr>
            </a:lvl3pPr>
            <a:lvl4pPr>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p:txBody>
      </p:sp>
      <p:sp>
        <p:nvSpPr>
          <p:cNvPr id="12" name="TextBox 11">
            <a:extLst>
              <a:ext uri="{FF2B5EF4-FFF2-40B4-BE49-F238E27FC236}">
                <a16:creationId xmlns:a16="http://schemas.microsoft.com/office/drawing/2014/main" id="{463876CB-905E-4262-8229-65D37BF1062B}"/>
              </a:ext>
            </a:extLst>
          </p:cNvPr>
          <p:cNvSpPr txBox="1"/>
          <p:nvPr userDrawn="1"/>
        </p:nvSpPr>
        <p:spPr>
          <a:xfrm>
            <a:off x="-5445" y="-1001598"/>
            <a:ext cx="1219199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a:solidFill>
                  <a:srgbClr val="5C5756"/>
                </a:solidFill>
                <a:latin typeface="Nunito Sans Black" pitchFamily="2" charset="0"/>
              </a:rPr>
              <a:t>Title + Content + Flag placeholder</a:t>
            </a:r>
            <a:br>
              <a:rPr lang="en-GB" sz="2400">
                <a:solidFill>
                  <a:srgbClr val="5C5756"/>
                </a:solidFill>
                <a:latin typeface="Nunito Sans Black" pitchFamily="2" charset="0"/>
              </a:rPr>
            </a:br>
            <a:r>
              <a:rPr lang="en-GB" sz="2000">
                <a:solidFill>
                  <a:srgbClr val="5C5756"/>
                </a:solidFill>
                <a:latin typeface="+mn-lt"/>
              </a:rPr>
              <a:t>Use the small placeholder box to add a flag image.</a:t>
            </a:r>
            <a:endParaRPr lang="en-GB" sz="2400">
              <a:solidFill>
                <a:srgbClr val="5C5756"/>
              </a:solidFill>
              <a:latin typeface="+mn-lt"/>
            </a:endParaRPr>
          </a:p>
        </p:txBody>
      </p:sp>
      <p:sp>
        <p:nvSpPr>
          <p:cNvPr id="4" name="Picture Placeholder 3">
            <a:extLst>
              <a:ext uri="{FF2B5EF4-FFF2-40B4-BE49-F238E27FC236}">
                <a16:creationId xmlns:a16="http://schemas.microsoft.com/office/drawing/2014/main" id="{578C1D08-1EE8-4A75-9DFC-E2239954921E}"/>
              </a:ext>
            </a:extLst>
          </p:cNvPr>
          <p:cNvSpPr>
            <a:spLocks noGrp="1"/>
          </p:cNvSpPr>
          <p:nvPr>
            <p:ph type="pic" sz="quarter" idx="14" hasCustomPrompt="1"/>
          </p:nvPr>
        </p:nvSpPr>
        <p:spPr>
          <a:xfrm>
            <a:off x="990598" y="323850"/>
            <a:ext cx="1529081" cy="1009650"/>
          </a:xfrm>
        </p:spPr>
        <p:txBody>
          <a:bodyPr>
            <a:normAutofit/>
          </a:bodyPr>
          <a:lstStyle>
            <a:lvl1pPr>
              <a:defRPr sz="1600"/>
            </a:lvl1pPr>
          </a:lstStyle>
          <a:p>
            <a:r>
              <a:rPr lang="en-GB"/>
              <a:t>Flags placeholder</a:t>
            </a:r>
          </a:p>
        </p:txBody>
      </p:sp>
      <p:sp>
        <p:nvSpPr>
          <p:cNvPr id="3" name="Text Placeholder 4">
            <a:extLst>
              <a:ext uri="{FF2B5EF4-FFF2-40B4-BE49-F238E27FC236}">
                <a16:creationId xmlns:a16="http://schemas.microsoft.com/office/drawing/2014/main" id="{47A25889-9A3C-9C25-A5A6-1773FE35EEEA}"/>
              </a:ext>
            </a:extLst>
          </p:cNvPr>
          <p:cNvSpPr>
            <a:spLocks noGrp="1"/>
          </p:cNvSpPr>
          <p:nvPr>
            <p:ph type="body" sz="quarter" idx="13"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
        <p:nvSpPr>
          <p:cNvPr id="6" name="TextBox 5">
            <a:extLst>
              <a:ext uri="{FF2B5EF4-FFF2-40B4-BE49-F238E27FC236}">
                <a16:creationId xmlns:a16="http://schemas.microsoft.com/office/drawing/2014/main" id="{6A46A9DC-E769-A1D9-0397-65D7936475FA}"/>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2023 Wilmington PLC. All rights reserved.</a:t>
            </a:r>
          </a:p>
        </p:txBody>
      </p:sp>
    </p:spTree>
    <p:custDataLst>
      <p:tags r:id="rId1"/>
    </p:custDataLst>
    <p:extLst>
      <p:ext uri="{BB962C8B-B14F-4D97-AF65-F5344CB8AC3E}">
        <p14:creationId xmlns:p14="http://schemas.microsoft.com/office/powerpoint/2010/main" val="3485981157"/>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5_Title+2Content+Fla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9FE6131C-381D-4225-9850-BD4DCB94655B}"/>
              </a:ext>
            </a:extLst>
          </p:cNvPr>
          <p:cNvSpPr>
            <a:spLocks noGrp="1"/>
          </p:cNvSpPr>
          <p:nvPr>
            <p:ph type="title"/>
          </p:nvPr>
        </p:nvSpPr>
        <p:spPr>
          <a:xfrm>
            <a:off x="2793999" y="323850"/>
            <a:ext cx="8402377" cy="1009650"/>
          </a:xfrm>
          <a:prstGeom prst="rect">
            <a:avLst/>
          </a:prstGeom>
        </p:spPr>
        <p:txBody>
          <a:bodyPr vert="horz" lIns="91440" tIns="45720" rIns="91440" bIns="45720" rtlCol="0" anchor="ctr">
            <a:normAutofit/>
          </a:bodyPr>
          <a:lstStyle>
            <a:lvl1pPr>
              <a:defRPr/>
            </a:lvl1pPr>
          </a:lstStyle>
          <a:p>
            <a:r>
              <a:rPr lang="en-US"/>
              <a:t>Click to edit Master title</a:t>
            </a:r>
            <a:endParaRPr lang="en-GB"/>
          </a:p>
        </p:txBody>
      </p:sp>
      <p:sp>
        <p:nvSpPr>
          <p:cNvPr id="12" name="TextBox 11">
            <a:extLst>
              <a:ext uri="{FF2B5EF4-FFF2-40B4-BE49-F238E27FC236}">
                <a16:creationId xmlns:a16="http://schemas.microsoft.com/office/drawing/2014/main" id="{463876CB-905E-4262-8229-65D37BF1062B}"/>
              </a:ext>
            </a:extLst>
          </p:cNvPr>
          <p:cNvSpPr txBox="1"/>
          <p:nvPr userDrawn="1"/>
        </p:nvSpPr>
        <p:spPr>
          <a:xfrm>
            <a:off x="-5445" y="-1001598"/>
            <a:ext cx="1219199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Title + 2 Content + Flag placeholder</a:t>
            </a:r>
            <a:br>
              <a:rPr lang="en-GB" sz="2400" b="1">
                <a:solidFill>
                  <a:srgbClr val="5C5756"/>
                </a:solidFill>
                <a:latin typeface="+mj-lt"/>
                <a:ea typeface="Noto Sans ExtraBold" panose="020B0902040504020204" pitchFamily="34" charset="0"/>
                <a:cs typeface="Noto Sans ExtraBold" panose="020B0902040504020204" pitchFamily="34" charset="0"/>
              </a:rPr>
            </a:br>
            <a:r>
              <a:rPr lang="en-GB" sz="2000">
                <a:solidFill>
                  <a:srgbClr val="5C5756"/>
                </a:solidFill>
                <a:latin typeface="+mj-lt"/>
              </a:rPr>
              <a:t>Use the small placeholder box to add a flag image.</a:t>
            </a:r>
          </a:p>
        </p:txBody>
      </p:sp>
      <p:sp>
        <p:nvSpPr>
          <p:cNvPr id="4" name="Picture Placeholder 3">
            <a:extLst>
              <a:ext uri="{FF2B5EF4-FFF2-40B4-BE49-F238E27FC236}">
                <a16:creationId xmlns:a16="http://schemas.microsoft.com/office/drawing/2014/main" id="{578C1D08-1EE8-4A75-9DFC-E2239954921E}"/>
              </a:ext>
            </a:extLst>
          </p:cNvPr>
          <p:cNvSpPr>
            <a:spLocks noGrp="1"/>
          </p:cNvSpPr>
          <p:nvPr>
            <p:ph type="pic" sz="quarter" idx="14" hasCustomPrompt="1"/>
          </p:nvPr>
        </p:nvSpPr>
        <p:spPr>
          <a:xfrm>
            <a:off x="990598" y="323850"/>
            <a:ext cx="1529081" cy="1009650"/>
          </a:xfrm>
        </p:spPr>
        <p:txBody>
          <a:bodyPr>
            <a:normAutofit/>
          </a:bodyPr>
          <a:lstStyle>
            <a:lvl1pPr>
              <a:defRPr sz="1600"/>
            </a:lvl1pPr>
          </a:lstStyle>
          <a:p>
            <a:r>
              <a:rPr lang="en-GB"/>
              <a:t>Flags placeholder</a:t>
            </a:r>
          </a:p>
        </p:txBody>
      </p:sp>
      <p:sp>
        <p:nvSpPr>
          <p:cNvPr id="8" name="Content Placeholder 2">
            <a:extLst>
              <a:ext uri="{FF2B5EF4-FFF2-40B4-BE49-F238E27FC236}">
                <a16:creationId xmlns:a16="http://schemas.microsoft.com/office/drawing/2014/main" id="{D4989BE3-4334-4DF1-8024-540BEEF7A8F2}"/>
              </a:ext>
            </a:extLst>
          </p:cNvPr>
          <p:cNvSpPr>
            <a:spLocks noGrp="1"/>
          </p:cNvSpPr>
          <p:nvPr>
            <p:ph sz="half" idx="1" hasCustomPrompt="1"/>
          </p:nvPr>
        </p:nvSpPr>
        <p:spPr>
          <a:xfrm>
            <a:off x="990600" y="1572261"/>
            <a:ext cx="4927731" cy="4269740"/>
          </a:xfrm>
          <a:prstGeom prst="rect">
            <a:avLst/>
          </a:prstGeom>
        </p:spPr>
        <p:txBody>
          <a:bodyPr/>
          <a:lstStyle>
            <a:lvl1pPr>
              <a:defRPr>
                <a:solidFill>
                  <a:srgbClr val="5C5756"/>
                </a:solidFill>
              </a:defRPr>
            </a:lvl1pPr>
            <a:lvl2pPr>
              <a:defRPr sz="2800">
                <a:solidFill>
                  <a:srgbClr val="5C5756"/>
                </a:solidFill>
              </a:defRPr>
            </a:lvl2pPr>
            <a:lvl3pPr>
              <a:defRPr sz="2800">
                <a:solidFill>
                  <a:srgbClr val="5C5756"/>
                </a:solidFill>
              </a:defRPr>
            </a:lvl3pPr>
            <a:lvl4pPr>
              <a:buNone/>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p:txBody>
      </p:sp>
      <p:sp>
        <p:nvSpPr>
          <p:cNvPr id="9" name="Content Placeholder 3">
            <a:extLst>
              <a:ext uri="{FF2B5EF4-FFF2-40B4-BE49-F238E27FC236}">
                <a16:creationId xmlns:a16="http://schemas.microsoft.com/office/drawing/2014/main" id="{31980B20-6DF4-44F7-AF29-D7DA744AB801}"/>
              </a:ext>
            </a:extLst>
          </p:cNvPr>
          <p:cNvSpPr>
            <a:spLocks noGrp="1"/>
          </p:cNvSpPr>
          <p:nvPr>
            <p:ph sz="half" idx="2" hasCustomPrompt="1"/>
          </p:nvPr>
        </p:nvSpPr>
        <p:spPr>
          <a:xfrm>
            <a:off x="6229349" y="1572261"/>
            <a:ext cx="4972051" cy="4269740"/>
          </a:xfrm>
          <a:prstGeom prst="rect">
            <a:avLst/>
          </a:prstGeom>
        </p:spPr>
        <p:txBody>
          <a:bodyPr/>
          <a:lstStyle>
            <a:lvl1pPr>
              <a:defRPr>
                <a:solidFill>
                  <a:srgbClr val="5C5756"/>
                </a:solidFill>
              </a:defRPr>
            </a:lvl1pPr>
            <a:lvl2pPr>
              <a:defRPr sz="2800">
                <a:solidFill>
                  <a:srgbClr val="5C5756"/>
                </a:solidFill>
              </a:defRPr>
            </a:lvl2pPr>
            <a:lvl3pPr>
              <a:defRPr sz="2800">
                <a:solidFill>
                  <a:srgbClr val="5C5756"/>
                </a:solidFill>
              </a:defRPr>
            </a:lvl3pPr>
            <a:lvl4pPr>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p:txBody>
      </p:sp>
      <p:sp>
        <p:nvSpPr>
          <p:cNvPr id="2" name="Text Placeholder 4">
            <a:extLst>
              <a:ext uri="{FF2B5EF4-FFF2-40B4-BE49-F238E27FC236}">
                <a16:creationId xmlns:a16="http://schemas.microsoft.com/office/drawing/2014/main" id="{C8FCEC48-1CB1-902E-81E8-F932EEEADF4B}"/>
              </a:ext>
            </a:extLst>
          </p:cNvPr>
          <p:cNvSpPr>
            <a:spLocks noGrp="1"/>
          </p:cNvSpPr>
          <p:nvPr>
            <p:ph type="body" sz="quarter" idx="13"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
        <p:nvSpPr>
          <p:cNvPr id="3" name="TextBox 2">
            <a:extLst>
              <a:ext uri="{FF2B5EF4-FFF2-40B4-BE49-F238E27FC236}">
                <a16:creationId xmlns:a16="http://schemas.microsoft.com/office/drawing/2014/main" id="{BD550EEC-0010-EA1A-B6B6-B60F9A80619C}"/>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2023 Wilmington PLC. All rights reserved.</a:t>
            </a:r>
          </a:p>
        </p:txBody>
      </p:sp>
    </p:spTree>
    <p:custDataLst>
      <p:tags r:id="rId1"/>
    </p:custDataLst>
    <p:extLst>
      <p:ext uri="{BB962C8B-B14F-4D97-AF65-F5344CB8AC3E}">
        <p14:creationId xmlns:p14="http://schemas.microsoft.com/office/powerpoint/2010/main" val="3122705849"/>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_Title+2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990600" y="1572261"/>
            <a:ext cx="4927731" cy="4269740"/>
          </a:xfrm>
          <a:prstGeom prst="rect">
            <a:avLst/>
          </a:prstGeom>
        </p:spPr>
        <p:txBody>
          <a:bodyPr>
            <a:normAutofit/>
          </a:bodyPr>
          <a:lstStyle>
            <a:lvl1pPr>
              <a:defRPr sz="2800">
                <a:solidFill>
                  <a:srgbClr val="5C5756"/>
                </a:solidFill>
              </a:defRPr>
            </a:lvl1pPr>
            <a:lvl2pPr>
              <a:defRPr sz="2800">
                <a:solidFill>
                  <a:srgbClr val="5C5756"/>
                </a:solidFill>
              </a:defRPr>
            </a:lvl2pPr>
            <a:lvl3pPr>
              <a:defRPr sz="2800">
                <a:solidFill>
                  <a:srgbClr val="5C5756"/>
                </a:solidFill>
              </a:defRPr>
            </a:lvl3pPr>
            <a:lvl4pPr>
              <a:buNone/>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229349" y="1572261"/>
            <a:ext cx="4972051" cy="4269740"/>
          </a:xfrm>
          <a:prstGeom prst="rect">
            <a:avLst/>
          </a:prstGeom>
        </p:spPr>
        <p:txBody>
          <a:bodyPr>
            <a:normAutofit/>
          </a:bodyPr>
          <a:lstStyle>
            <a:lvl1pPr>
              <a:defRPr sz="2800">
                <a:solidFill>
                  <a:srgbClr val="5C5756"/>
                </a:solidFill>
              </a:defRPr>
            </a:lvl1pPr>
            <a:lvl2pPr>
              <a:defRPr sz="2800">
                <a:solidFill>
                  <a:srgbClr val="5C5756"/>
                </a:solidFill>
              </a:defRPr>
            </a:lvl2pPr>
            <a:lvl3pPr>
              <a:defRPr sz="2800">
                <a:solidFill>
                  <a:srgbClr val="5C5756"/>
                </a:solidFill>
              </a:defRPr>
            </a:lvl3pPr>
            <a:lvl4pPr>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06A26713-B1AA-4914-8945-3B1710071E18}"/>
              </a:ext>
            </a:extLst>
          </p:cNvPr>
          <p:cNvSpPr txBox="1"/>
          <p:nvPr userDrawn="1"/>
        </p:nvSpPr>
        <p:spPr>
          <a:xfrm>
            <a:off x="-5445" y="-820389"/>
            <a:ext cx="1219199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Title + 2 Content</a:t>
            </a:r>
            <a:br>
              <a:rPr lang="en-GB" sz="2000">
                <a:solidFill>
                  <a:srgbClr val="5C5756"/>
                </a:solidFill>
                <a:latin typeface="Nunito Sans Black" pitchFamily="2" charset="0"/>
              </a:rPr>
            </a:br>
            <a:endParaRPr lang="en-GB" sz="2000" b="1">
              <a:solidFill>
                <a:srgbClr val="5C5756"/>
              </a:solidFill>
              <a:latin typeface="Nunito Sans Black" pitchFamily="2" charset="0"/>
            </a:endParaRPr>
          </a:p>
        </p:txBody>
      </p:sp>
      <p:sp>
        <p:nvSpPr>
          <p:cNvPr id="10" name="Title Placeholder 1">
            <a:extLst>
              <a:ext uri="{FF2B5EF4-FFF2-40B4-BE49-F238E27FC236}">
                <a16:creationId xmlns:a16="http://schemas.microsoft.com/office/drawing/2014/main" id="{9D5B8D20-98A3-49EF-9DEA-4A8F5F43E3A3}"/>
              </a:ext>
            </a:extLst>
          </p:cNvPr>
          <p:cNvSpPr>
            <a:spLocks noGrp="1"/>
          </p:cNvSpPr>
          <p:nvPr>
            <p:ph type="title"/>
          </p:nvPr>
        </p:nvSpPr>
        <p:spPr>
          <a:xfrm>
            <a:off x="995623" y="323850"/>
            <a:ext cx="10200754" cy="1009650"/>
          </a:xfrm>
          <a:prstGeom prst="rect">
            <a:avLst/>
          </a:prstGeom>
        </p:spPr>
        <p:txBody>
          <a:bodyPr vert="horz" lIns="91440" tIns="45720" rIns="91440" bIns="45720" rtlCol="0" anchor="ctr">
            <a:normAutofit/>
          </a:bodyPr>
          <a:lstStyle>
            <a:lvl1pPr>
              <a:defRPr/>
            </a:lvl1pPr>
          </a:lstStyle>
          <a:p>
            <a:r>
              <a:rPr lang="en-US"/>
              <a:t>Click to edit Master title</a:t>
            </a:r>
            <a:endParaRPr lang="en-GB"/>
          </a:p>
        </p:txBody>
      </p:sp>
      <p:sp>
        <p:nvSpPr>
          <p:cNvPr id="2" name="Text Placeholder 4">
            <a:extLst>
              <a:ext uri="{FF2B5EF4-FFF2-40B4-BE49-F238E27FC236}">
                <a16:creationId xmlns:a16="http://schemas.microsoft.com/office/drawing/2014/main" id="{D5962A81-0550-0B52-F16D-7985498D06E4}"/>
              </a:ext>
            </a:extLst>
          </p:cNvPr>
          <p:cNvSpPr>
            <a:spLocks noGrp="1"/>
          </p:cNvSpPr>
          <p:nvPr>
            <p:ph type="body" sz="quarter" idx="13"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
        <p:nvSpPr>
          <p:cNvPr id="6" name="TextBox 5">
            <a:extLst>
              <a:ext uri="{FF2B5EF4-FFF2-40B4-BE49-F238E27FC236}">
                <a16:creationId xmlns:a16="http://schemas.microsoft.com/office/drawing/2014/main" id="{64EFCDAC-7DE6-81C8-8F4F-6ED14A7885D7}"/>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2023 Wilmington PLC. All rights reserved.</a:t>
            </a:r>
          </a:p>
        </p:txBody>
      </p:sp>
    </p:spTree>
    <p:custDataLst>
      <p:tags r:id="rId1"/>
    </p:custDataLst>
    <p:extLst>
      <p:ext uri="{BB962C8B-B14F-4D97-AF65-F5344CB8AC3E}">
        <p14:creationId xmlns:p14="http://schemas.microsoft.com/office/powerpoint/2010/main" val="26280619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5_Title+3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998219" y="1564640"/>
            <a:ext cx="3240000" cy="4277360"/>
          </a:xfrm>
          <a:prstGeom prst="rect">
            <a:avLst/>
          </a:prstGeom>
        </p:spPr>
        <p:txBody>
          <a:bodyPr>
            <a:normAutofit/>
          </a:bodyPr>
          <a:lstStyle>
            <a:lvl1pPr>
              <a:defRPr sz="2800">
                <a:solidFill>
                  <a:srgbClr val="5C5756"/>
                </a:solidFill>
              </a:defRPr>
            </a:lvl1pPr>
            <a:lvl2pPr>
              <a:defRPr sz="2800">
                <a:solidFill>
                  <a:srgbClr val="5C5756"/>
                </a:solidFill>
              </a:defRPr>
            </a:lvl2pPr>
            <a:lvl3pPr>
              <a:defRPr sz="2800">
                <a:solidFill>
                  <a:srgbClr val="5C5756"/>
                </a:solidFill>
              </a:defRPr>
            </a:lvl3pPr>
            <a:lvl4pPr>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7958818" y="1564640"/>
            <a:ext cx="3240000" cy="4277360"/>
          </a:xfrm>
          <a:prstGeom prst="rect">
            <a:avLst/>
          </a:prstGeom>
        </p:spPr>
        <p:txBody>
          <a:bodyPr>
            <a:normAutofit/>
          </a:bodyPr>
          <a:lstStyle>
            <a:lvl1pPr>
              <a:defRPr sz="2800">
                <a:solidFill>
                  <a:srgbClr val="5C5756"/>
                </a:solidFill>
              </a:defRPr>
            </a:lvl1pPr>
            <a:lvl2pPr>
              <a:defRPr sz="2800">
                <a:solidFill>
                  <a:srgbClr val="5C5756"/>
                </a:solidFill>
              </a:defRPr>
            </a:lvl2pPr>
            <a:lvl3pPr>
              <a:defRPr sz="2800">
                <a:solidFill>
                  <a:srgbClr val="5C5756"/>
                </a:solidFill>
              </a:defRPr>
            </a:lvl3pPr>
            <a:lvl4pPr>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p:txBody>
      </p:sp>
      <p:sp>
        <p:nvSpPr>
          <p:cNvPr id="8" name="Content Placeholder 2"/>
          <p:cNvSpPr>
            <a:spLocks noGrp="1"/>
          </p:cNvSpPr>
          <p:nvPr>
            <p:ph sz="half" idx="13" hasCustomPrompt="1"/>
          </p:nvPr>
        </p:nvSpPr>
        <p:spPr>
          <a:xfrm>
            <a:off x="4476000" y="1564640"/>
            <a:ext cx="3240000" cy="4277360"/>
          </a:xfrm>
          <a:prstGeom prst="rect">
            <a:avLst/>
          </a:prstGeom>
        </p:spPr>
        <p:txBody>
          <a:bodyPr>
            <a:normAutofit/>
          </a:bodyPr>
          <a:lstStyle>
            <a:lvl1pPr>
              <a:defRPr sz="2800" baseline="0">
                <a:solidFill>
                  <a:srgbClr val="5C5756"/>
                </a:solidFill>
              </a:defRPr>
            </a:lvl1pPr>
            <a:lvl2pPr>
              <a:defRPr sz="2800" baseline="0">
                <a:solidFill>
                  <a:srgbClr val="5C5756"/>
                </a:solidFill>
              </a:defRPr>
            </a:lvl2pPr>
            <a:lvl3pPr>
              <a:defRPr sz="2800" baseline="0">
                <a:solidFill>
                  <a:srgbClr val="5C5756"/>
                </a:solidFill>
              </a:defRPr>
            </a:lvl3pPr>
            <a:lvl4pPr>
              <a:defRPr baseline="0">
                <a:solidFill>
                  <a:schemeClr val="accent6"/>
                </a:solidFill>
              </a:defRPr>
            </a:lvl4pPr>
            <a:lvl5pPr>
              <a:defRPr baseline="0">
                <a:solidFill>
                  <a:schemeClr val="accent6"/>
                </a:solidFill>
              </a:defRPr>
            </a:lvl5pPr>
          </a:lstStyle>
          <a:p>
            <a:pPr lvl="0"/>
            <a:r>
              <a:rPr lang="en-US"/>
              <a:t>Edit Master text styles</a:t>
            </a:r>
          </a:p>
          <a:p>
            <a:pPr lvl="1"/>
            <a:r>
              <a:rPr lang="en-US"/>
              <a:t>Second level</a:t>
            </a:r>
          </a:p>
          <a:p>
            <a:pPr lvl="2"/>
            <a:r>
              <a:rPr lang="en-US"/>
              <a:t>Third level</a:t>
            </a:r>
          </a:p>
        </p:txBody>
      </p:sp>
      <p:sp>
        <p:nvSpPr>
          <p:cNvPr id="6" name="TextBox 5">
            <a:extLst>
              <a:ext uri="{FF2B5EF4-FFF2-40B4-BE49-F238E27FC236}">
                <a16:creationId xmlns:a16="http://schemas.microsoft.com/office/drawing/2014/main" id="{C4ADDDB7-C94B-4B5A-844D-210DDBC016D3}"/>
              </a:ext>
            </a:extLst>
          </p:cNvPr>
          <p:cNvSpPr txBox="1"/>
          <p:nvPr userDrawn="1"/>
        </p:nvSpPr>
        <p:spPr>
          <a:xfrm>
            <a:off x="-5445" y="-706958"/>
            <a:ext cx="121919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Title + 3 Content</a:t>
            </a:r>
            <a:endParaRPr lang="en-GB" sz="2000" b="1">
              <a:solidFill>
                <a:srgbClr val="5C5756"/>
              </a:solidFill>
              <a:latin typeface="Nunito Sans Black" pitchFamily="2" charset="0"/>
            </a:endParaRPr>
          </a:p>
        </p:txBody>
      </p:sp>
      <p:sp>
        <p:nvSpPr>
          <p:cNvPr id="9" name="Title Placeholder 1">
            <a:extLst>
              <a:ext uri="{FF2B5EF4-FFF2-40B4-BE49-F238E27FC236}">
                <a16:creationId xmlns:a16="http://schemas.microsoft.com/office/drawing/2014/main" id="{386BF31A-02FB-4E1E-A72A-0C37285B1268}"/>
              </a:ext>
            </a:extLst>
          </p:cNvPr>
          <p:cNvSpPr>
            <a:spLocks noGrp="1"/>
          </p:cNvSpPr>
          <p:nvPr>
            <p:ph type="title"/>
          </p:nvPr>
        </p:nvSpPr>
        <p:spPr>
          <a:xfrm>
            <a:off x="995623" y="323850"/>
            <a:ext cx="10200754" cy="1009650"/>
          </a:xfrm>
          <a:prstGeom prst="rect">
            <a:avLst/>
          </a:prstGeom>
        </p:spPr>
        <p:txBody>
          <a:bodyPr vert="horz" lIns="91440" tIns="45720" rIns="91440" bIns="45720" rtlCol="0" anchor="ctr">
            <a:normAutofit/>
          </a:bodyPr>
          <a:lstStyle>
            <a:lvl1pPr>
              <a:defRPr/>
            </a:lvl1pPr>
          </a:lstStyle>
          <a:p>
            <a:r>
              <a:rPr lang="en-US"/>
              <a:t>Click to edit Master title</a:t>
            </a:r>
            <a:endParaRPr lang="en-GB"/>
          </a:p>
        </p:txBody>
      </p:sp>
      <p:sp>
        <p:nvSpPr>
          <p:cNvPr id="2" name="Text Placeholder 4">
            <a:extLst>
              <a:ext uri="{FF2B5EF4-FFF2-40B4-BE49-F238E27FC236}">
                <a16:creationId xmlns:a16="http://schemas.microsoft.com/office/drawing/2014/main" id="{AE66AE5C-E2DD-4653-FD2A-8C05BCB76AFE}"/>
              </a:ext>
            </a:extLst>
          </p:cNvPr>
          <p:cNvSpPr>
            <a:spLocks noGrp="1"/>
          </p:cNvSpPr>
          <p:nvPr>
            <p:ph type="body" sz="quarter" idx="14"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
        <p:nvSpPr>
          <p:cNvPr id="5" name="TextBox 4">
            <a:extLst>
              <a:ext uri="{FF2B5EF4-FFF2-40B4-BE49-F238E27FC236}">
                <a16:creationId xmlns:a16="http://schemas.microsoft.com/office/drawing/2014/main" id="{548CDE35-26C9-17A8-E5BC-306FB8089F2D}"/>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2023 Wilmington PLC. All rights reserved.</a:t>
            </a:r>
          </a:p>
        </p:txBody>
      </p:sp>
    </p:spTree>
    <p:custDataLst>
      <p:tags r:id="rId1"/>
    </p:custDataLst>
    <p:extLst>
      <p:ext uri="{BB962C8B-B14F-4D97-AF65-F5344CB8AC3E}">
        <p14:creationId xmlns:p14="http://schemas.microsoft.com/office/powerpoint/2010/main" val="28686828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5_Content+Generic photo">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990599" y="1572260"/>
            <a:ext cx="7612259" cy="4269740"/>
          </a:xfrm>
          <a:prstGeom prst="rect">
            <a:avLst/>
          </a:prstGeom>
        </p:spPr>
        <p:txBody>
          <a:bodyPr>
            <a:normAutofit/>
          </a:bodyPr>
          <a:lstStyle>
            <a:lvl1pPr>
              <a:defRPr sz="2800">
                <a:solidFill>
                  <a:srgbClr val="5C5756"/>
                </a:solidFill>
              </a:defRPr>
            </a:lvl1pPr>
            <a:lvl2pPr>
              <a:defRPr sz="2800">
                <a:solidFill>
                  <a:srgbClr val="5C5756"/>
                </a:solidFill>
              </a:defRPr>
            </a:lvl2pPr>
            <a:lvl3pPr>
              <a:defRPr sz="2800">
                <a:solidFill>
                  <a:srgbClr val="5C5756"/>
                </a:solidFill>
              </a:defRPr>
            </a:lvl3pPr>
            <a:lvl4pPr>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p:txBody>
      </p:sp>
      <p:sp>
        <p:nvSpPr>
          <p:cNvPr id="2" name="TextBox 1">
            <a:extLst>
              <a:ext uri="{FF2B5EF4-FFF2-40B4-BE49-F238E27FC236}">
                <a16:creationId xmlns:a16="http://schemas.microsoft.com/office/drawing/2014/main" id="{3053693B-D8DD-45FD-9484-8416A6CC4388}"/>
              </a:ext>
            </a:extLst>
          </p:cNvPr>
          <p:cNvSpPr txBox="1"/>
          <p:nvPr userDrawn="1"/>
        </p:nvSpPr>
        <p:spPr>
          <a:xfrm>
            <a:off x="-5445" y="-1179398"/>
            <a:ext cx="12191998" cy="769441"/>
          </a:xfrm>
          <a:prstGeom prst="rect">
            <a:avLst/>
          </a:prstGeom>
          <a:noFill/>
        </p:spPr>
        <p:txBody>
          <a:bodyPr wrap="square" rtlCol="0">
            <a:spAutoFit/>
          </a:bodyPr>
          <a:lstStyle/>
          <a:p>
            <a:pPr marL="0" indent="0" algn="l">
              <a:buFont typeface="Arial" panose="020B0604020202020204" pitchFamily="34" charset="0"/>
              <a:buNone/>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Content + Generic photo</a:t>
            </a:r>
          </a:p>
          <a:p>
            <a:pPr marL="342900" indent="-342900" algn="l">
              <a:buFont typeface="Arial" panose="020B0604020202020204" pitchFamily="34" charset="0"/>
              <a:buChar char="•"/>
            </a:pPr>
            <a:r>
              <a:rPr lang="en-GB" sz="2000">
                <a:solidFill>
                  <a:srgbClr val="5C5756"/>
                </a:solidFill>
                <a:latin typeface="+mn-lt"/>
              </a:rPr>
              <a:t>Insert a generic image using the placeholder frame on the right.</a:t>
            </a:r>
          </a:p>
        </p:txBody>
      </p:sp>
      <p:sp>
        <p:nvSpPr>
          <p:cNvPr id="9" name="Title Placeholder 1">
            <a:extLst>
              <a:ext uri="{FF2B5EF4-FFF2-40B4-BE49-F238E27FC236}">
                <a16:creationId xmlns:a16="http://schemas.microsoft.com/office/drawing/2014/main" id="{C801F93D-9291-4122-96E8-37ADECC4016C}"/>
              </a:ext>
            </a:extLst>
          </p:cNvPr>
          <p:cNvSpPr>
            <a:spLocks noGrp="1"/>
          </p:cNvSpPr>
          <p:nvPr>
            <p:ph type="title"/>
          </p:nvPr>
        </p:nvSpPr>
        <p:spPr>
          <a:xfrm>
            <a:off x="995622" y="323850"/>
            <a:ext cx="7607235" cy="1009650"/>
          </a:xfrm>
          <a:prstGeom prst="rect">
            <a:avLst/>
          </a:prstGeom>
        </p:spPr>
        <p:txBody>
          <a:bodyPr vert="horz" lIns="91440" tIns="45720" rIns="91440" bIns="45720" rtlCol="0" anchor="ctr">
            <a:normAutofit/>
          </a:bodyPr>
          <a:lstStyle>
            <a:lvl1pPr>
              <a:defRPr/>
            </a:lvl1pPr>
          </a:lstStyle>
          <a:p>
            <a:r>
              <a:rPr lang="en-US"/>
              <a:t>Click to edit Master title</a:t>
            </a:r>
            <a:endParaRPr lang="en-GB"/>
          </a:p>
        </p:txBody>
      </p:sp>
      <p:sp>
        <p:nvSpPr>
          <p:cNvPr id="5" name="Picture Placeholder 4">
            <a:extLst>
              <a:ext uri="{FF2B5EF4-FFF2-40B4-BE49-F238E27FC236}">
                <a16:creationId xmlns:a16="http://schemas.microsoft.com/office/drawing/2014/main" id="{55CDF8E0-1280-4F8B-89DF-DA4D05E47BED}"/>
              </a:ext>
            </a:extLst>
          </p:cNvPr>
          <p:cNvSpPr>
            <a:spLocks noGrp="1"/>
          </p:cNvSpPr>
          <p:nvPr>
            <p:ph type="pic" sz="quarter" idx="14"/>
          </p:nvPr>
        </p:nvSpPr>
        <p:spPr>
          <a:xfrm>
            <a:off x="8966200" y="0"/>
            <a:ext cx="3225800" cy="5842000"/>
          </a:xfrm>
        </p:spPr>
        <p:txBody>
          <a:bodyPr/>
          <a:lstStyle>
            <a:lvl1pPr marL="0" indent="0">
              <a:buNone/>
              <a:defRPr>
                <a:solidFill>
                  <a:schemeClr val="accent2"/>
                </a:solidFill>
              </a:defRPr>
            </a:lvl1pPr>
          </a:lstStyle>
          <a:p>
            <a:endParaRPr lang="en-GB"/>
          </a:p>
        </p:txBody>
      </p:sp>
      <p:sp>
        <p:nvSpPr>
          <p:cNvPr id="4" name="Text Placeholder 4">
            <a:extLst>
              <a:ext uri="{FF2B5EF4-FFF2-40B4-BE49-F238E27FC236}">
                <a16:creationId xmlns:a16="http://schemas.microsoft.com/office/drawing/2014/main" id="{226F6163-C6EE-E237-2A3D-4F52CB2B969C}"/>
              </a:ext>
            </a:extLst>
          </p:cNvPr>
          <p:cNvSpPr>
            <a:spLocks noGrp="1"/>
          </p:cNvSpPr>
          <p:nvPr>
            <p:ph type="body" sz="quarter" idx="13"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
        <p:nvSpPr>
          <p:cNvPr id="6" name="TextBox 5">
            <a:extLst>
              <a:ext uri="{FF2B5EF4-FFF2-40B4-BE49-F238E27FC236}">
                <a16:creationId xmlns:a16="http://schemas.microsoft.com/office/drawing/2014/main" id="{F4323FB6-7D1F-BAEE-9004-E758974B0D30}"/>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2023 Wilmington PLC. All rights reserved.</a:t>
            </a:r>
          </a:p>
        </p:txBody>
      </p:sp>
    </p:spTree>
    <p:custDataLst>
      <p:tags r:id="rId1"/>
    </p:custDataLst>
    <p:extLst>
      <p:ext uri="{BB962C8B-B14F-4D97-AF65-F5344CB8AC3E}">
        <p14:creationId xmlns:p14="http://schemas.microsoft.com/office/powerpoint/2010/main" val="28529697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5_2 Content+Generic photo">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990600" y="1572259"/>
            <a:ext cx="3715738" cy="4269741"/>
          </a:xfrm>
          <a:prstGeom prst="rect">
            <a:avLst/>
          </a:prstGeom>
        </p:spPr>
        <p:txBody>
          <a:bodyPr>
            <a:normAutofit/>
          </a:bodyPr>
          <a:lstStyle>
            <a:lvl1pPr>
              <a:defRPr sz="2800">
                <a:solidFill>
                  <a:srgbClr val="5C5756"/>
                </a:solidFill>
              </a:defRPr>
            </a:lvl1pPr>
            <a:lvl2pPr>
              <a:defRPr sz="2800">
                <a:solidFill>
                  <a:srgbClr val="5C5756"/>
                </a:solidFill>
              </a:defRPr>
            </a:lvl2pPr>
            <a:lvl3pPr>
              <a:defRPr sz="2800">
                <a:solidFill>
                  <a:srgbClr val="5C5756"/>
                </a:solidFill>
              </a:defRPr>
            </a:lvl3pPr>
            <a:lvl4pPr>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p:txBody>
      </p:sp>
      <p:sp>
        <p:nvSpPr>
          <p:cNvPr id="6" name="Content Placeholder 2">
            <a:extLst>
              <a:ext uri="{FF2B5EF4-FFF2-40B4-BE49-F238E27FC236}">
                <a16:creationId xmlns:a16="http://schemas.microsoft.com/office/drawing/2014/main" id="{FF909B35-79DF-4132-B1AE-8FD3ED64D062}"/>
              </a:ext>
            </a:extLst>
          </p:cNvPr>
          <p:cNvSpPr>
            <a:spLocks noGrp="1"/>
          </p:cNvSpPr>
          <p:nvPr>
            <p:ph sz="half" idx="15" hasCustomPrompt="1"/>
          </p:nvPr>
        </p:nvSpPr>
        <p:spPr>
          <a:xfrm>
            <a:off x="4927208" y="1572259"/>
            <a:ext cx="3675651" cy="4269741"/>
          </a:xfrm>
          <a:prstGeom prst="rect">
            <a:avLst/>
          </a:prstGeom>
        </p:spPr>
        <p:txBody>
          <a:bodyPr>
            <a:normAutofit/>
          </a:bodyPr>
          <a:lstStyle>
            <a:lvl1pPr>
              <a:defRPr sz="2800">
                <a:solidFill>
                  <a:srgbClr val="5C5756"/>
                </a:solidFill>
              </a:defRPr>
            </a:lvl1pPr>
            <a:lvl2pPr>
              <a:defRPr sz="2800">
                <a:solidFill>
                  <a:srgbClr val="5C5756"/>
                </a:solidFill>
              </a:defRPr>
            </a:lvl2pPr>
            <a:lvl3pPr>
              <a:defRPr sz="2800">
                <a:solidFill>
                  <a:srgbClr val="5C5756"/>
                </a:solidFill>
              </a:defRPr>
            </a:lvl3pPr>
            <a:lvl4pPr>
              <a:defRPr>
                <a:solidFill>
                  <a:schemeClr val="accent6"/>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p:txBody>
      </p:sp>
      <p:sp>
        <p:nvSpPr>
          <p:cNvPr id="2" name="TextBox 1">
            <a:extLst>
              <a:ext uri="{FF2B5EF4-FFF2-40B4-BE49-F238E27FC236}">
                <a16:creationId xmlns:a16="http://schemas.microsoft.com/office/drawing/2014/main" id="{ADB70375-A449-4F04-A991-9FFC87D5FFF7}"/>
              </a:ext>
            </a:extLst>
          </p:cNvPr>
          <p:cNvSpPr txBox="1"/>
          <p:nvPr userDrawn="1"/>
        </p:nvSpPr>
        <p:spPr>
          <a:xfrm>
            <a:off x="-5445" y="-1179398"/>
            <a:ext cx="12191998" cy="769441"/>
          </a:xfrm>
          <a:prstGeom prst="rect">
            <a:avLst/>
          </a:prstGeom>
          <a:noFill/>
        </p:spPr>
        <p:txBody>
          <a:bodyPr wrap="square" rtlCol="0">
            <a:spAutoFit/>
          </a:bodyPr>
          <a:lstStyle/>
          <a:p>
            <a:pPr marL="0" indent="0" algn="l">
              <a:buFont typeface="Arial" panose="020B0604020202020204" pitchFamily="34" charset="0"/>
              <a:buNone/>
            </a:pPr>
            <a:r>
              <a:rPr lang="en-GB" sz="2400" b="1">
                <a:solidFill>
                  <a:srgbClr val="5C5756"/>
                </a:solidFill>
                <a:latin typeface="Nunito Sans Black" pitchFamily="2" charset="0"/>
                <a:ea typeface="Noto Sans ExtraBold" panose="020B0902040504020204" pitchFamily="34" charset="0"/>
                <a:cs typeface="Noto Sans ExtraBold" panose="020B0902040504020204" pitchFamily="34" charset="0"/>
              </a:rPr>
              <a:t>2 Content + Generic photo</a:t>
            </a:r>
          </a:p>
          <a:p>
            <a:pPr marL="342900" indent="-342900" algn="l">
              <a:buFont typeface="Arial" panose="020B0604020202020204" pitchFamily="34" charset="0"/>
              <a:buChar char="•"/>
            </a:pPr>
            <a:r>
              <a:rPr lang="en-GB" sz="2000">
                <a:solidFill>
                  <a:srgbClr val="5C5756"/>
                </a:solidFill>
                <a:latin typeface="+mj-lt"/>
              </a:rPr>
              <a:t>Insert a generic image using the placeholder frame on the right.</a:t>
            </a:r>
          </a:p>
        </p:txBody>
      </p:sp>
      <p:sp>
        <p:nvSpPr>
          <p:cNvPr id="12" name="Title Placeholder 1">
            <a:extLst>
              <a:ext uri="{FF2B5EF4-FFF2-40B4-BE49-F238E27FC236}">
                <a16:creationId xmlns:a16="http://schemas.microsoft.com/office/drawing/2014/main" id="{08F59BF2-5FBE-48B6-A944-56886C89AB8F}"/>
              </a:ext>
            </a:extLst>
          </p:cNvPr>
          <p:cNvSpPr>
            <a:spLocks noGrp="1"/>
          </p:cNvSpPr>
          <p:nvPr>
            <p:ph type="title"/>
          </p:nvPr>
        </p:nvSpPr>
        <p:spPr>
          <a:xfrm>
            <a:off x="995624" y="323850"/>
            <a:ext cx="7607236" cy="1009650"/>
          </a:xfrm>
          <a:prstGeom prst="rect">
            <a:avLst/>
          </a:prstGeom>
        </p:spPr>
        <p:txBody>
          <a:bodyPr vert="horz" lIns="91440" tIns="45720" rIns="91440" bIns="45720" rtlCol="0" anchor="ctr">
            <a:normAutofit/>
          </a:bodyPr>
          <a:lstStyle>
            <a:lvl1pPr>
              <a:defRPr/>
            </a:lvl1pPr>
          </a:lstStyle>
          <a:p>
            <a:r>
              <a:rPr lang="en-US"/>
              <a:t>Click to edit Master title</a:t>
            </a:r>
            <a:endParaRPr lang="en-GB"/>
          </a:p>
        </p:txBody>
      </p:sp>
      <p:sp>
        <p:nvSpPr>
          <p:cNvPr id="8" name="Picture Placeholder 4">
            <a:extLst>
              <a:ext uri="{FF2B5EF4-FFF2-40B4-BE49-F238E27FC236}">
                <a16:creationId xmlns:a16="http://schemas.microsoft.com/office/drawing/2014/main" id="{A9BC6C76-DE1C-4BB0-9BAA-0D59F94ADFC6}"/>
              </a:ext>
            </a:extLst>
          </p:cNvPr>
          <p:cNvSpPr>
            <a:spLocks noGrp="1"/>
          </p:cNvSpPr>
          <p:nvPr>
            <p:ph type="pic" sz="quarter" idx="14"/>
          </p:nvPr>
        </p:nvSpPr>
        <p:spPr>
          <a:xfrm>
            <a:off x="8966200" y="0"/>
            <a:ext cx="3225800" cy="5842000"/>
          </a:xfrm>
        </p:spPr>
        <p:txBody>
          <a:bodyPr/>
          <a:lstStyle>
            <a:lvl1pPr marL="0" indent="0">
              <a:buNone/>
              <a:defRPr/>
            </a:lvl1pPr>
          </a:lstStyle>
          <a:p>
            <a:endParaRPr lang="en-GB"/>
          </a:p>
        </p:txBody>
      </p:sp>
      <p:sp>
        <p:nvSpPr>
          <p:cNvPr id="4" name="Text Placeholder 4">
            <a:extLst>
              <a:ext uri="{FF2B5EF4-FFF2-40B4-BE49-F238E27FC236}">
                <a16:creationId xmlns:a16="http://schemas.microsoft.com/office/drawing/2014/main" id="{575D0D82-44AB-9E3F-B779-C75619147B34}"/>
              </a:ext>
            </a:extLst>
          </p:cNvPr>
          <p:cNvSpPr>
            <a:spLocks noGrp="1"/>
          </p:cNvSpPr>
          <p:nvPr>
            <p:ph type="body" sz="quarter" idx="13" hasCustomPrompt="1"/>
          </p:nvPr>
        </p:nvSpPr>
        <p:spPr>
          <a:xfrm>
            <a:off x="990600" y="6203156"/>
            <a:ext cx="6562845" cy="539750"/>
          </a:xfrm>
          <a:prstGeom prst="rect">
            <a:avLst/>
          </a:prstGeom>
        </p:spPr>
        <p:txBody>
          <a:bodyPr anchor="ctr">
            <a:normAutofit/>
          </a:bodyPr>
          <a:lstStyle>
            <a:lvl1pPr marL="0" indent="0" algn="l">
              <a:buNone/>
              <a:defRPr sz="1400" i="1">
                <a:solidFill>
                  <a:srgbClr val="5C5756"/>
                </a:solidFill>
              </a:defRPr>
            </a:lvl1pPr>
          </a:lstStyle>
          <a:p>
            <a:pPr lvl="0"/>
            <a:r>
              <a:rPr lang="en-GB"/>
              <a:t>Use this for references, sources, hyperlinks etc…</a:t>
            </a:r>
          </a:p>
        </p:txBody>
      </p:sp>
      <p:sp>
        <p:nvSpPr>
          <p:cNvPr id="5" name="TextBox 4">
            <a:extLst>
              <a:ext uri="{FF2B5EF4-FFF2-40B4-BE49-F238E27FC236}">
                <a16:creationId xmlns:a16="http://schemas.microsoft.com/office/drawing/2014/main" id="{68CCD800-F7F2-F280-1C4E-CE7A66FD071B}"/>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2023 Wilmington PLC. All rights reserved.</a:t>
            </a:r>
          </a:p>
        </p:txBody>
      </p:sp>
    </p:spTree>
    <p:custDataLst>
      <p:tags r:id="rId1"/>
    </p:custDataLst>
    <p:extLst>
      <p:ext uri="{BB962C8B-B14F-4D97-AF65-F5344CB8AC3E}">
        <p14:creationId xmlns:p14="http://schemas.microsoft.com/office/powerpoint/2010/main" val="1611395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hyperlink" Target="mailto:creative.design@wilmingtonplc.com" TargetMode="External"/><Relationship Id="rId3" Type="http://schemas.openxmlformats.org/officeDocument/2006/relationships/tags" Target="../tags/tag2.xml"/><Relationship Id="rId7" Type="http://schemas.openxmlformats.org/officeDocument/2006/relationships/hyperlink" Target="https://wilmington109.sharepoint.com/:f:/s/ResourceCentre/EkV_OxhvznNNpYmt_5cHXYBh9WlqyxTq7k6vY5Yk3I1TQ?e=xb768G" TargetMode="External"/><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hyperlink" Target="https://wilmington109.sharepoint.com/:f:/s/ResourceCentre/EkV_OxhvznNNpYmt_-5cHXYBh9WlqyxTq7k6vY5Yk3I1TQ?e=xb768G" TargetMode="External"/><Relationship Id="rId5" Type="http://schemas.openxmlformats.org/officeDocument/2006/relationships/image" Target="../media/image2.png"/><Relationship Id="rId10" Type="http://schemas.openxmlformats.org/officeDocument/2006/relationships/hyperlink" Target="https://fonts.google.com/specimen/Nunito+Sans" TargetMode="External"/><Relationship Id="rId4" Type="http://schemas.openxmlformats.org/officeDocument/2006/relationships/image" Target="../media/image1.png"/><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tags" Target="../tags/tag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tags" Target="../tags/tag9.xml"/><Relationship Id="rId4" Type="http://schemas.openxmlformats.org/officeDocument/2006/relationships/slideLayout" Target="../slideLayouts/slideLayout10.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ags" Target="../tags/tag1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4.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image" Target="../media/image11.png"/><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tags" Target="../tags/tag16.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image" Target="../media/image24.emf"/><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oleObject" Target="../embeddings/oleObject1.bin"/><Relationship Id="rId2" Type="http://schemas.openxmlformats.org/officeDocument/2006/relationships/slideLayout" Target="../slideLayouts/slideLayout47.xml"/><Relationship Id="rId16" Type="http://schemas.openxmlformats.org/officeDocument/2006/relationships/tags" Target="../tags/tag3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ags" Target="../tags/tag36.xml"/><Relationship Id="rId10" Type="http://schemas.openxmlformats.org/officeDocument/2006/relationships/slideLayout" Target="../slideLayouts/slideLayout55.xml"/><Relationship Id="rId19" Type="http://schemas.openxmlformats.org/officeDocument/2006/relationships/image" Target="../media/image25.png"/><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21" Type="http://schemas.openxmlformats.org/officeDocument/2006/relationships/tags" Target="../tags/tag64.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image" Target="../media/image11.png"/><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theme" Target="../theme/theme7.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image" Target="../media/image30.emf"/><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oleObject" Target="../embeddings/oleObject15.bin"/><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tags" Target="../tags/tag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image" Target="../media/image31.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tags" Target="../tags/tag84.xml"/><Relationship Id="rId2" Type="http://schemas.openxmlformats.org/officeDocument/2006/relationships/slideLayout" Target="../slideLayouts/slideLayout79.xml"/><Relationship Id="rId16" Type="http://schemas.openxmlformats.org/officeDocument/2006/relationships/theme" Target="../theme/theme8.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 Type="http://schemas.openxmlformats.org/officeDocument/2006/relationships/slideLayout" Target="../slideLayouts/slideLayout95.xml"/><Relationship Id="rId21" Type="http://schemas.openxmlformats.org/officeDocument/2006/relationships/tags" Target="../tags/tag100.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image" Target="../media/image11.png"/><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theme" Target="../theme/theme9.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24" Type="http://schemas.openxmlformats.org/officeDocument/2006/relationships/image" Target="../media/image34.emf"/><Relationship Id="rId5" Type="http://schemas.openxmlformats.org/officeDocument/2006/relationships/slideLayout" Target="../slideLayouts/slideLayout97.xml"/><Relationship Id="rId15" Type="http://schemas.openxmlformats.org/officeDocument/2006/relationships/slideLayout" Target="../slideLayouts/slideLayout107.xml"/><Relationship Id="rId23" Type="http://schemas.openxmlformats.org/officeDocument/2006/relationships/oleObject" Target="../embeddings/oleObject16.bin"/><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tags" Target="../tags/tag10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FBEDC0-DF67-414E-A831-A685F1C4B6F4}"/>
              </a:ext>
            </a:extLst>
          </p:cNvPr>
          <p:cNvSpPr txBox="1"/>
          <p:nvPr userDrawn="1"/>
        </p:nvSpPr>
        <p:spPr>
          <a:xfrm>
            <a:off x="293268" y="188550"/>
            <a:ext cx="10955268" cy="1107996"/>
          </a:xfrm>
          <a:prstGeom prst="rect">
            <a:avLst/>
          </a:prstGeom>
          <a:noFill/>
        </p:spPr>
        <p:txBody>
          <a:bodyPr wrap="square" rtlCol="0">
            <a:spAutoFit/>
          </a:bodyPr>
          <a:lstStyle/>
          <a:p>
            <a:pPr algn="l"/>
            <a:r>
              <a:rPr lang="en-US" sz="3600">
                <a:solidFill>
                  <a:srgbClr val="F0EFF0"/>
                </a:solidFill>
                <a:latin typeface="Nunito Sans Black" pitchFamily="2" charset="0"/>
                <a:ea typeface="Noto Sans Blk" panose="020B0A02040504020204" pitchFamily="34"/>
                <a:cs typeface="Noto Sans Blk" panose="020B0A02040504020204" pitchFamily="34"/>
              </a:rPr>
              <a:t>Template version 2 </a:t>
            </a:r>
            <a:r>
              <a:rPr lang="en-US" sz="3600">
                <a:solidFill>
                  <a:srgbClr val="F0EFF0"/>
                </a:solidFill>
                <a:latin typeface="Nunito Sans" pitchFamily="2" charset="0"/>
                <a:ea typeface="Noto Sans Light" panose="020B0402040504020204" pitchFamily="34" charset="0"/>
                <a:cs typeface="Noto Sans Light" panose="020B0402040504020204" pitchFamily="34" charset="0"/>
              </a:rPr>
              <a:t>(25.05.2023) </a:t>
            </a:r>
            <a:r>
              <a:rPr lang="en-US" sz="2800">
                <a:solidFill>
                  <a:srgbClr val="F0EFF0"/>
                </a:solidFill>
                <a:latin typeface="Nunito Sans" pitchFamily="2" charset="0"/>
                <a:ea typeface="Noto Sans Light" panose="020B0402040504020204" pitchFamily="34" charset="0"/>
                <a:cs typeface="Noto Sans Light" panose="020B0402040504020204" pitchFamily="34" charset="0"/>
              </a:rPr>
              <a:t>Created by DDS team</a:t>
            </a:r>
          </a:p>
          <a:p>
            <a:pPr algn="l"/>
            <a:endParaRPr lang="en-GB" sz="3000">
              <a:solidFill>
                <a:srgbClr val="F0EFF0"/>
              </a:solidFill>
              <a:latin typeface="Noto Sans Light" panose="020B0402040504020204" pitchFamily="34" charset="0"/>
              <a:ea typeface="Noto Sans Light" panose="020B0402040504020204" pitchFamily="34" charset="0"/>
              <a:cs typeface="Noto Sans Light" panose="020B0402040504020204" pitchFamily="34" charset="0"/>
            </a:endParaRPr>
          </a:p>
        </p:txBody>
      </p:sp>
      <p:sp>
        <p:nvSpPr>
          <p:cNvPr id="7" name="Rectangle 6">
            <a:extLst>
              <a:ext uri="{FF2B5EF4-FFF2-40B4-BE49-F238E27FC236}">
                <a16:creationId xmlns:a16="http://schemas.microsoft.com/office/drawing/2014/main" id="{B872A63C-F92F-2290-5FD4-3134C1DFA9DE}"/>
              </a:ext>
            </a:extLst>
          </p:cNvPr>
          <p:cNvSpPr/>
          <p:nvPr userDrawn="1"/>
        </p:nvSpPr>
        <p:spPr>
          <a:xfrm>
            <a:off x="410211" y="2623326"/>
            <a:ext cx="7997455" cy="80567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
          </a:p>
        </p:txBody>
      </p:sp>
      <p:sp>
        <p:nvSpPr>
          <p:cNvPr id="8" name="Isosceles Triangle 7">
            <a:extLst>
              <a:ext uri="{FF2B5EF4-FFF2-40B4-BE49-F238E27FC236}">
                <a16:creationId xmlns:a16="http://schemas.microsoft.com/office/drawing/2014/main" id="{D6A4E7FE-1C5B-752C-5826-0F4B6412F4BC}"/>
              </a:ext>
            </a:extLst>
          </p:cNvPr>
          <p:cNvSpPr/>
          <p:nvPr userDrawn="1"/>
        </p:nvSpPr>
        <p:spPr>
          <a:xfrm rot="5400000">
            <a:off x="8170896" y="2860096"/>
            <a:ext cx="813579" cy="340040"/>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
          </a:p>
        </p:txBody>
      </p:sp>
      <p:sp>
        <p:nvSpPr>
          <p:cNvPr id="6" name="TextBox 5">
            <a:extLst>
              <a:ext uri="{FF2B5EF4-FFF2-40B4-BE49-F238E27FC236}">
                <a16:creationId xmlns:a16="http://schemas.microsoft.com/office/drawing/2014/main" id="{4C9DA1A3-7FD8-9CD1-27C6-7D42D357312F}"/>
              </a:ext>
            </a:extLst>
          </p:cNvPr>
          <p:cNvSpPr txBox="1"/>
          <p:nvPr userDrawn="1"/>
        </p:nvSpPr>
        <p:spPr>
          <a:xfrm>
            <a:off x="580231" y="2757812"/>
            <a:ext cx="7774555" cy="584775"/>
          </a:xfrm>
          <a:prstGeom prst="rect">
            <a:avLst/>
          </a:prstGeom>
          <a:noFill/>
        </p:spPr>
        <p:txBody>
          <a:bodyPr wrap="square" rtlCol="0">
            <a:spAutoFit/>
          </a:bodyPr>
          <a:lstStyle/>
          <a:p>
            <a:r>
              <a:rPr lang="en-GB" sz="1600">
                <a:solidFill>
                  <a:schemeClr val="accent1"/>
                </a:solidFill>
              </a:rPr>
              <a:t>Please view the quick resource pack here </a:t>
            </a:r>
            <a:r>
              <a:rPr lang="en-GB" sz="1600" b="1" i="0" u="sng">
                <a:solidFill>
                  <a:schemeClr val="accent6"/>
                </a:solidFill>
              </a:rPr>
              <a:t>https://indd.adobe.com/view/9213287e-8cca-4cce-aac3-3f2d10c55781</a:t>
            </a:r>
          </a:p>
        </p:txBody>
      </p:sp>
      <p:sp>
        <p:nvSpPr>
          <p:cNvPr id="12" name="TextBox 11">
            <a:extLst>
              <a:ext uri="{FF2B5EF4-FFF2-40B4-BE49-F238E27FC236}">
                <a16:creationId xmlns:a16="http://schemas.microsoft.com/office/drawing/2014/main" id="{9017AE24-0E0F-02B3-6EF1-863E17F4EF3F}"/>
              </a:ext>
            </a:extLst>
          </p:cNvPr>
          <p:cNvSpPr txBox="1"/>
          <p:nvPr userDrawn="1"/>
        </p:nvSpPr>
        <p:spPr>
          <a:xfrm>
            <a:off x="410211" y="3685972"/>
            <a:ext cx="5508567" cy="400110"/>
          </a:xfrm>
          <a:prstGeom prst="rect">
            <a:avLst/>
          </a:prstGeom>
          <a:noFill/>
        </p:spPr>
        <p:txBody>
          <a:bodyPr wrap="square" numCol="1" rtlCol="0">
            <a:spAutoFit/>
          </a:bodyPr>
          <a:lstStyle/>
          <a:p>
            <a:pPr marL="0" indent="0" algn="l">
              <a:spcAft>
                <a:spcPts val="1200"/>
              </a:spcAft>
              <a:buFont typeface="Arial" panose="020B0604020202020204" pitchFamily="34" charset="0"/>
              <a:buNone/>
            </a:pPr>
            <a:r>
              <a:rPr lang="en-GB" sz="2000" b="1">
                <a:solidFill>
                  <a:srgbClr val="F0EFF0"/>
                </a:solidFill>
                <a:latin typeface="+mn-lt"/>
                <a:ea typeface="Noto Sans Light" panose="020B0402040504020204" pitchFamily="34" charset="0"/>
                <a:cs typeface="Noto Sans Light" panose="020B0402040504020204" pitchFamily="34" charset="0"/>
              </a:rPr>
              <a:t>To add new slides </a:t>
            </a:r>
            <a:r>
              <a:rPr lang="en-GB" sz="2000" b="0">
                <a:solidFill>
                  <a:srgbClr val="F0EFF0"/>
                </a:solidFill>
                <a:latin typeface="+mn-lt"/>
                <a:ea typeface="Noto Sans Light" panose="020B0402040504020204" pitchFamily="34" charset="0"/>
                <a:cs typeface="Noto Sans Light" panose="020B0402040504020204" pitchFamily="34" charset="0"/>
              </a:rPr>
              <a:t>click on ‘</a:t>
            </a:r>
            <a:r>
              <a:rPr lang="en-GB" sz="2000" b="1">
                <a:solidFill>
                  <a:srgbClr val="F0EFF0"/>
                </a:solidFill>
                <a:latin typeface="+mn-lt"/>
                <a:ea typeface="Noto Sans Light" panose="020B0402040504020204" pitchFamily="34" charset="0"/>
                <a:cs typeface="Noto Sans Light" panose="020B0402040504020204" pitchFamily="34" charset="0"/>
              </a:rPr>
              <a:t>New Slides’</a:t>
            </a:r>
            <a:endParaRPr lang="en-GB" sz="2000" b="1">
              <a:solidFill>
                <a:srgbClr val="F0EFF0"/>
              </a:solidFill>
              <a:latin typeface="Noto Sans Blk" panose="020B0A02040504020204" pitchFamily="34"/>
              <a:ea typeface="Noto Sans Blk" panose="020B0A02040504020204" pitchFamily="34"/>
              <a:cs typeface="Noto Sans Blk" panose="020B0A02040504020204" pitchFamily="34"/>
            </a:endParaRPr>
          </a:p>
        </p:txBody>
      </p:sp>
      <p:pic>
        <p:nvPicPr>
          <p:cNvPr id="11" name="Picture 10">
            <a:extLst>
              <a:ext uri="{FF2B5EF4-FFF2-40B4-BE49-F238E27FC236}">
                <a16:creationId xmlns:a16="http://schemas.microsoft.com/office/drawing/2014/main" id="{3ED1F4D7-079E-E1D8-84B7-480EF6CD0E6F}"/>
              </a:ext>
            </a:extLst>
          </p:cNvPr>
          <p:cNvPicPr>
            <a:picLocks noChangeAspect="1"/>
          </p:cNvPicPr>
          <p:nvPr userDrawn="1"/>
        </p:nvPicPr>
        <p:blipFill>
          <a:blip r:embed="rId4"/>
          <a:stretch>
            <a:fillRect/>
          </a:stretch>
        </p:blipFill>
        <p:spPr>
          <a:xfrm>
            <a:off x="10324408" y="1350652"/>
            <a:ext cx="1629554" cy="802112"/>
          </a:xfrm>
          <a:prstGeom prst="rect">
            <a:avLst/>
          </a:prstGeom>
        </p:spPr>
      </p:pic>
      <p:pic>
        <p:nvPicPr>
          <p:cNvPr id="4" name="Picture 3">
            <a:extLst>
              <a:ext uri="{FF2B5EF4-FFF2-40B4-BE49-F238E27FC236}">
                <a16:creationId xmlns:a16="http://schemas.microsoft.com/office/drawing/2014/main" id="{A5463AC9-DDC2-3F2D-FF8D-DC1D8244CD4E}"/>
              </a:ext>
            </a:extLst>
          </p:cNvPr>
          <p:cNvPicPr>
            <a:picLocks noChangeAspect="1"/>
          </p:cNvPicPr>
          <p:nvPr userDrawn="1"/>
        </p:nvPicPr>
        <p:blipFill>
          <a:blip r:embed="rId5"/>
          <a:stretch>
            <a:fillRect/>
          </a:stretch>
        </p:blipFill>
        <p:spPr>
          <a:xfrm>
            <a:off x="542166" y="4110636"/>
            <a:ext cx="5095702" cy="1726394"/>
          </a:xfrm>
          <a:prstGeom prst="rect">
            <a:avLst/>
          </a:prstGeom>
        </p:spPr>
      </p:pic>
      <p:sp>
        <p:nvSpPr>
          <p:cNvPr id="13" name="TextBox 12">
            <a:extLst>
              <a:ext uri="{FF2B5EF4-FFF2-40B4-BE49-F238E27FC236}">
                <a16:creationId xmlns:a16="http://schemas.microsoft.com/office/drawing/2014/main" id="{C8AB816A-6F50-1341-CB5A-9A32DA986CED}"/>
              </a:ext>
            </a:extLst>
          </p:cNvPr>
          <p:cNvSpPr txBox="1"/>
          <p:nvPr userDrawn="1"/>
        </p:nvSpPr>
        <p:spPr>
          <a:xfrm>
            <a:off x="293268" y="964707"/>
            <a:ext cx="10031140" cy="1631216"/>
          </a:xfrm>
          <a:prstGeom prst="rect">
            <a:avLst/>
          </a:prstGeom>
          <a:noFill/>
        </p:spPr>
        <p:txBody>
          <a:bodyPr wrap="square" rtlCol="0">
            <a:spAutoFit/>
          </a:bodyPr>
          <a:lstStyle/>
          <a:p>
            <a:pPr marL="268288" indent="-268288" algn="l">
              <a:spcAft>
                <a:spcPts val="1200"/>
              </a:spcAft>
              <a:buFont typeface="Arial" panose="020B0604020202020204" pitchFamily="34" charset="0"/>
              <a:buChar char="•"/>
            </a:pPr>
            <a:r>
              <a:rPr lang="en-GB" sz="1600" b="0">
                <a:solidFill>
                  <a:srgbClr val="F0EFF0"/>
                </a:solidFill>
                <a:latin typeface="+mn-lt"/>
                <a:ea typeface="Noto Sans ExtraBold" panose="020B0902040504020204" pitchFamily="34" charset="0"/>
                <a:cs typeface="Noto Sans ExtraBold" panose="020B0902040504020204" pitchFamily="34" charset="0"/>
              </a:rPr>
              <a:t>Please make sure you are using the latest version of the template</a:t>
            </a:r>
            <a:r>
              <a:rPr lang="en-GB" sz="1600" b="0" baseline="0">
                <a:solidFill>
                  <a:srgbClr val="F0EFF0"/>
                </a:solidFill>
                <a:latin typeface="+mn-lt"/>
                <a:ea typeface="Noto Sans ExtraBold" panose="020B0902040504020204" pitchFamily="34" charset="0"/>
                <a:cs typeface="Noto Sans ExtraBold" panose="020B0902040504020204" pitchFamily="34" charset="0"/>
              </a:rPr>
              <a:t>. </a:t>
            </a:r>
            <a:endParaRPr lang="en-GB" sz="1600" b="0">
              <a:solidFill>
                <a:srgbClr val="F0EFF0"/>
              </a:solidFill>
              <a:latin typeface="+mn-lt"/>
              <a:ea typeface="Noto Sans Light" panose="020B0402040504020204" pitchFamily="34" charset="0"/>
              <a:cs typeface="Noto Sans Light" panose="020B0402040504020204" pitchFamily="34" charset="0"/>
            </a:endParaRPr>
          </a:p>
          <a:p>
            <a:pPr marL="268288" indent="-268288" algn="l">
              <a:spcAft>
                <a:spcPts val="1200"/>
              </a:spcAft>
              <a:buFont typeface="Arial" panose="020B0604020202020204" pitchFamily="34" charset="0"/>
              <a:buChar char="•"/>
            </a:pPr>
            <a:r>
              <a:rPr lang="en-GB" sz="1600" b="0" kern="1200">
                <a:solidFill>
                  <a:srgbClr val="F0EFF0"/>
                </a:solidFill>
                <a:latin typeface="+mn-lt"/>
                <a:ea typeface="Noto Sans ExtraBold" panose="020B0902040504020204" pitchFamily="34" charset="0"/>
                <a:cs typeface="Noto Sans ExtraBold" panose="020B0902040504020204" pitchFamily="34" charset="0"/>
              </a:rPr>
              <a:t>This</a:t>
            </a:r>
            <a:r>
              <a:rPr lang="en-GB" sz="1600" b="0" kern="1200" baseline="0">
                <a:solidFill>
                  <a:srgbClr val="F0EFF0"/>
                </a:solidFill>
                <a:latin typeface="+mn-lt"/>
                <a:ea typeface="Noto Sans ExtraBold" panose="020B0902040504020204" pitchFamily="34" charset="0"/>
                <a:cs typeface="Noto Sans ExtraBold" panose="020B0902040504020204" pitchFamily="34" charset="0"/>
              </a:rPr>
              <a:t> t</a:t>
            </a:r>
            <a:r>
              <a:rPr lang="en-GB" sz="1600" b="0" kern="1200">
                <a:solidFill>
                  <a:srgbClr val="F0EFF0"/>
                </a:solidFill>
                <a:latin typeface="+mn-lt"/>
                <a:ea typeface="Noto Sans ExtraBold" panose="020B0902040504020204" pitchFamily="34" charset="0"/>
                <a:cs typeface="Noto Sans ExtraBold" panose="020B0902040504020204" pitchFamily="34" charset="0"/>
              </a:rPr>
              <a:t>emplate is saved in </a:t>
            </a:r>
            <a:r>
              <a:rPr lang="en-GB" sz="1600" b="1" kern="1200">
                <a:solidFill>
                  <a:srgbClr val="FFFFFF"/>
                </a:solidFill>
                <a:latin typeface="+mn-lt"/>
                <a:ea typeface="Noto Sans ExtraBold" panose="020B0902040504020204" pitchFamily="34" charset="0"/>
                <a:cs typeface="Noto Sans ExtraBold" panose="020B0902040504020204" pitchFamily="34" charset="0"/>
                <a:hlinkClick r:id="rId6">
                  <a:extLst>
                    <a:ext uri="{A12FA001-AC4F-418D-AE19-62706E023703}">
                      <ahyp:hlinkClr xmlns:ahyp="http://schemas.microsoft.com/office/drawing/2018/hyperlinkcolor" val="tx"/>
                    </a:ext>
                  </a:extLst>
                </a:hlinkClick>
              </a:rPr>
              <a:t>Resource Centre within the ‘Wilmington PLC’ folder</a:t>
            </a:r>
            <a:r>
              <a:rPr lang="en-GB" sz="1600" b="1" kern="1200">
                <a:solidFill>
                  <a:srgbClr val="FFFFFF"/>
                </a:solidFill>
                <a:latin typeface="+mn-lt"/>
                <a:ea typeface="Noto Sans ExtraBold" panose="020B0902040504020204" pitchFamily="34" charset="0"/>
                <a:cs typeface="Noto Sans ExtraBold" panose="020B0902040504020204" pitchFamily="34" charset="0"/>
              </a:rPr>
              <a:t>: </a:t>
            </a:r>
            <a:r>
              <a:rPr lang="en-GB" sz="1600" b="1" kern="1200">
                <a:solidFill>
                  <a:schemeClr val="accent6">
                    <a:lumMod val="60000"/>
                    <a:lumOff val="40000"/>
                  </a:schemeClr>
                </a:solidFill>
                <a:latin typeface="+mn-lt"/>
                <a:ea typeface="Noto Sans ExtraBold" panose="020B0902040504020204" pitchFamily="34" charset="0"/>
                <a:cs typeface="Noto Sans ExtraBold" panose="020B0902040504020204" pitchFamily="34" charset="0"/>
                <a:hlinkClick r:id="rId7">
                  <a:extLst>
                    <a:ext uri="{A12FA001-AC4F-418D-AE19-62706E023703}">
                      <ahyp:hlinkClr xmlns:ahyp="http://schemas.microsoft.com/office/drawing/2018/hyperlinkcolor" val="tx"/>
                    </a:ext>
                  </a:extLst>
                </a:hlinkClick>
              </a:rPr>
              <a:t>https://wilmington109.sharepoint.com/:f:/s/ResourceCentre/EkV_OxhvznNNpYmt_5cHXYBh9WlqyxTq7k6vY5Yk3I1TQ?e=xb768G </a:t>
            </a:r>
            <a:r>
              <a:rPr lang="en-GB" sz="1600" b="1" kern="1200">
                <a:solidFill>
                  <a:srgbClr val="F0EFF0"/>
                </a:solidFill>
                <a:latin typeface="+mn-lt"/>
                <a:ea typeface="Noto Sans ExtraBold" panose="020B0902040504020204" pitchFamily="34" charset="0"/>
                <a:cs typeface="Noto Sans ExtraBold" panose="020B0902040504020204" pitchFamily="34" charset="0"/>
              </a:rPr>
              <a:t>o</a:t>
            </a:r>
            <a:r>
              <a:rPr lang="en-GB" sz="1600" b="0" kern="1200">
                <a:solidFill>
                  <a:srgbClr val="F0EFF0"/>
                </a:solidFill>
                <a:latin typeface="+mn-lt"/>
                <a:ea typeface="Noto Sans ExtraBold" panose="020B0902040504020204" pitchFamily="34" charset="0"/>
                <a:cs typeface="Noto Sans ExtraBold" panose="020B0902040504020204" pitchFamily="34" charset="0"/>
              </a:rPr>
              <a:t>r by</a:t>
            </a:r>
            <a:r>
              <a:rPr lang="en-GB" sz="1600" b="0" kern="1200" baseline="0">
                <a:solidFill>
                  <a:srgbClr val="F0EFF0"/>
                </a:solidFill>
                <a:latin typeface="+mn-lt"/>
                <a:ea typeface="Noto Sans ExtraBold" panose="020B0902040504020204" pitchFamily="34" charset="0"/>
                <a:cs typeface="Noto Sans ExtraBold" panose="020B0902040504020204" pitchFamily="34" charset="0"/>
              </a:rPr>
              <a:t> clicking on the </a:t>
            </a:r>
            <a:r>
              <a:rPr lang="en-GB" sz="1600" b="1" kern="1200" baseline="0">
                <a:solidFill>
                  <a:srgbClr val="F0EFF0"/>
                </a:solidFill>
                <a:latin typeface="+mn-lt"/>
                <a:ea typeface="Noto Sans ExtraBold" panose="020B0902040504020204" pitchFamily="34" charset="0"/>
                <a:cs typeface="Noto Sans ExtraBold" panose="020B0902040504020204" pitchFamily="34" charset="0"/>
              </a:rPr>
              <a:t>more Themes </a:t>
            </a:r>
            <a:r>
              <a:rPr lang="en-GB" sz="1600" b="0" kern="1200" baseline="0">
                <a:solidFill>
                  <a:srgbClr val="F0EFF0"/>
                </a:solidFill>
                <a:latin typeface="+mn-lt"/>
                <a:ea typeface="Noto Sans ExtraBold" panose="020B0902040504020204" pitchFamily="34" charset="0"/>
                <a:cs typeface="Noto Sans ExtraBold" panose="020B0902040504020204" pitchFamily="34" charset="0"/>
              </a:rPr>
              <a:t>button on the Powerpoint Homepage</a:t>
            </a:r>
          </a:p>
          <a:p>
            <a:pPr marL="268288" marR="0" lvl="0" indent="-268288"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600" b="0" kern="1200">
                <a:solidFill>
                  <a:srgbClr val="F0EFF0"/>
                </a:solidFill>
                <a:latin typeface="+mn-lt"/>
                <a:ea typeface="Noto Sans ExtraBold" panose="020B0902040504020204" pitchFamily="34" charset="0"/>
                <a:cs typeface="Noto Sans ExtraBold" panose="020B0902040504020204" pitchFamily="34" charset="0"/>
              </a:rPr>
              <a:t>To request new changes please contact the DDS team </a:t>
            </a:r>
            <a:r>
              <a:rPr lang="en-GB" sz="1600" b="1" i="0">
                <a:solidFill>
                  <a:schemeClr val="accent6">
                    <a:lumMod val="60000"/>
                    <a:lumOff val="40000"/>
                  </a:schemeClr>
                </a:solidFill>
                <a:latin typeface="+mn-lt"/>
                <a:ea typeface="Noto Sans Light" panose="020B0402040504020204" pitchFamily="34" charset="0"/>
                <a:cs typeface="Noto Sans Light" panose="020B0402040504020204" pitchFamily="34" charset="0"/>
                <a:hlinkClick r:id="rId8">
                  <a:extLst>
                    <a:ext uri="{A12FA001-AC4F-418D-AE19-62706E023703}">
                      <ahyp:hlinkClr xmlns:ahyp="http://schemas.microsoft.com/office/drawing/2018/hyperlinkcolor" val="tx"/>
                    </a:ext>
                  </a:extLst>
                </a:hlinkClick>
              </a:rPr>
              <a:t>creative.design@wilmingtonplc.com</a:t>
            </a:r>
            <a:endParaRPr lang="en-GB" sz="1600">
              <a:solidFill>
                <a:schemeClr val="accent6">
                  <a:lumMod val="60000"/>
                  <a:lumOff val="40000"/>
                </a:schemeClr>
              </a:solidFill>
            </a:endParaRPr>
          </a:p>
        </p:txBody>
      </p:sp>
      <p:pic>
        <p:nvPicPr>
          <p:cNvPr id="5" name="Picture 4" descr="A close-up of a computer&#10;&#10;Description automatically generated with medium confidence">
            <a:hlinkClick r:id="rId8"/>
            <a:extLst>
              <a:ext uri="{FF2B5EF4-FFF2-40B4-BE49-F238E27FC236}">
                <a16:creationId xmlns:a16="http://schemas.microsoft.com/office/drawing/2014/main" id="{7AA12B87-3352-A7BF-8EE6-4A41FAE232A0}"/>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054464" y="1605015"/>
            <a:ext cx="5139945" cy="3212466"/>
          </a:xfrm>
          <a:prstGeom prst="rect">
            <a:avLst/>
          </a:prstGeom>
        </p:spPr>
      </p:pic>
      <p:sp>
        <p:nvSpPr>
          <p:cNvPr id="14" name="TextBox 13">
            <a:extLst>
              <a:ext uri="{FF2B5EF4-FFF2-40B4-BE49-F238E27FC236}">
                <a16:creationId xmlns:a16="http://schemas.microsoft.com/office/drawing/2014/main" id="{9914BAF8-6884-5FBD-9A76-3CF7491F4B52}"/>
              </a:ext>
            </a:extLst>
          </p:cNvPr>
          <p:cNvSpPr txBox="1"/>
          <p:nvPr userDrawn="1"/>
        </p:nvSpPr>
        <p:spPr>
          <a:xfrm>
            <a:off x="5878005" y="4365058"/>
            <a:ext cx="6084801" cy="2759730"/>
          </a:xfrm>
          <a:prstGeom prst="rect">
            <a:avLst/>
          </a:prstGeom>
          <a:noFill/>
        </p:spPr>
        <p:txBody>
          <a:bodyPr wrap="square" numCol="1" rtlCol="0">
            <a:spAutoFit/>
          </a:bodyPr>
          <a:lstStyle/>
          <a:p>
            <a:pPr marL="0" indent="0" algn="l">
              <a:spcAft>
                <a:spcPts val="1200"/>
              </a:spcAft>
              <a:buFont typeface="Arial" panose="020B0604020202020204" pitchFamily="34" charset="0"/>
              <a:buNone/>
            </a:pPr>
            <a:r>
              <a:rPr lang="en-GB" sz="1600" b="0">
                <a:solidFill>
                  <a:srgbClr val="F0EFF0"/>
                </a:solidFill>
                <a:latin typeface="+mn-lt"/>
                <a:ea typeface="Noto Sans Light" panose="020B0402040504020204" pitchFamily="34" charset="0"/>
                <a:cs typeface="Noto Sans Light" panose="020B0402040504020204" pitchFamily="34" charset="0"/>
              </a:rPr>
              <a:t>All </a:t>
            </a:r>
            <a:r>
              <a:rPr lang="en-GB" sz="1600" b="0" u="sng">
                <a:solidFill>
                  <a:srgbClr val="F0EFF0"/>
                </a:solidFill>
                <a:latin typeface="+mn-lt"/>
                <a:ea typeface="Noto Sans Light" panose="020B0402040504020204" pitchFamily="34" charset="0"/>
                <a:cs typeface="Noto Sans Light" panose="020B0402040504020204" pitchFamily="34" charset="0"/>
              </a:rPr>
              <a:t>Titles</a:t>
            </a:r>
            <a:r>
              <a:rPr lang="en-GB" sz="1600" b="0">
                <a:solidFill>
                  <a:srgbClr val="F0EFF0"/>
                </a:solidFill>
                <a:latin typeface="+mn-lt"/>
                <a:ea typeface="Noto Sans Light" panose="020B0402040504020204" pitchFamily="34" charset="0"/>
                <a:cs typeface="Noto Sans Light" panose="020B0402040504020204" pitchFamily="34" charset="0"/>
              </a:rPr>
              <a:t> should be Nunito Sans</a:t>
            </a:r>
            <a:r>
              <a:rPr lang="en-GB" sz="1600" b="0" baseline="0">
                <a:solidFill>
                  <a:srgbClr val="F0EFF0"/>
                </a:solidFill>
                <a:latin typeface="+mn-lt"/>
                <a:ea typeface="Noto Sans Light" panose="020B0402040504020204" pitchFamily="34" charset="0"/>
                <a:cs typeface="Noto Sans Light" panose="020B0402040504020204" pitchFamily="34" charset="0"/>
              </a:rPr>
              <a:t> Regular</a:t>
            </a:r>
            <a:r>
              <a:rPr lang="en-GB" sz="1600" b="0">
                <a:solidFill>
                  <a:srgbClr val="F0EFF0"/>
                </a:solidFill>
                <a:latin typeface="+mn-lt"/>
                <a:ea typeface="Noto Sans Light" panose="020B0402040504020204" pitchFamily="34" charset="0"/>
                <a:cs typeface="Noto Sans Light" panose="020B0402040504020204" pitchFamily="34" charset="0"/>
              </a:rPr>
              <a:t>, </a:t>
            </a:r>
            <a:r>
              <a:rPr lang="en-GB" sz="1600" b="0" i="0" u="sng">
                <a:solidFill>
                  <a:srgbClr val="F0EFF0"/>
                </a:solidFill>
                <a:latin typeface="+mn-lt"/>
                <a:ea typeface="Noto Sans Light" panose="020B0402040504020204" pitchFamily="34" charset="0"/>
                <a:cs typeface="Noto Sans Light" panose="020B0402040504020204" pitchFamily="34" charset="0"/>
              </a:rPr>
              <a:t>Body copy</a:t>
            </a:r>
            <a:r>
              <a:rPr lang="en-GB" sz="1600" b="0" i="0" u="none">
                <a:solidFill>
                  <a:srgbClr val="F0EFF0"/>
                </a:solidFill>
                <a:latin typeface="+mn-lt"/>
                <a:ea typeface="Noto Sans Light" panose="020B0402040504020204" pitchFamily="34" charset="0"/>
                <a:cs typeface="Noto Sans Light" panose="020B0402040504020204" pitchFamily="34" charset="0"/>
              </a:rPr>
              <a:t> </a:t>
            </a:r>
            <a:r>
              <a:rPr lang="en-GB" sz="1600" b="0">
                <a:solidFill>
                  <a:srgbClr val="F0EFF0"/>
                </a:solidFill>
                <a:latin typeface="+mn-lt"/>
                <a:ea typeface="Noto Sans Light" panose="020B0402040504020204" pitchFamily="34" charset="0"/>
                <a:cs typeface="Noto Sans Light" panose="020B0402040504020204" pitchFamily="34" charset="0"/>
              </a:rPr>
              <a:t>Nunito Sans Regular.  </a:t>
            </a:r>
            <a:r>
              <a:rPr lang="en-GB" sz="1600" b="1" u="none">
                <a:solidFill>
                  <a:srgbClr val="F0EFF0"/>
                </a:solidFill>
                <a:latin typeface="+mn-lt"/>
                <a:ea typeface="Noto Sans Light" panose="020B0402040504020204" pitchFamily="34" charset="0"/>
                <a:cs typeface="Noto Sans Light" panose="020B0402040504020204" pitchFamily="34" charset="0"/>
              </a:rPr>
              <a:t>See below a typography</a:t>
            </a:r>
            <a:r>
              <a:rPr lang="en-GB" sz="1600" b="1" u="none" baseline="0">
                <a:solidFill>
                  <a:srgbClr val="F0EFF0"/>
                </a:solidFill>
                <a:latin typeface="+mn-lt"/>
                <a:ea typeface="Noto Sans Light" panose="020B0402040504020204" pitchFamily="34" charset="0"/>
                <a:cs typeface="Noto Sans Light" panose="020B0402040504020204" pitchFamily="34" charset="0"/>
              </a:rPr>
              <a:t> recap</a:t>
            </a:r>
            <a:r>
              <a:rPr lang="en-GB" sz="1600" b="0" u="none" baseline="0">
                <a:solidFill>
                  <a:srgbClr val="F0EFF0"/>
                </a:solidFill>
                <a:latin typeface="+mn-lt"/>
                <a:ea typeface="Noto Sans Light" panose="020B0402040504020204" pitchFamily="34" charset="0"/>
                <a:cs typeface="Noto Sans Light" panose="020B0402040504020204" pitchFamily="34" charset="0"/>
              </a:rPr>
              <a:t>:</a:t>
            </a:r>
          </a:p>
          <a:p>
            <a:pPr marL="285750" lvl="1" indent="-285750" algn="l">
              <a:spcAft>
                <a:spcPts val="800"/>
              </a:spcAft>
              <a:buFont typeface="Courier New" panose="02070309020205020404" pitchFamily="49" charset="0"/>
              <a:buChar char="o"/>
            </a:pPr>
            <a:r>
              <a:rPr lang="en-GB" sz="1600">
                <a:solidFill>
                  <a:srgbClr val="F0EFF0"/>
                </a:solidFill>
                <a:latin typeface="+mn-lt"/>
                <a:ea typeface="Noto Sans Light" panose="020B0402040504020204" pitchFamily="34" charset="0"/>
                <a:cs typeface="Noto Sans Light" panose="020B0402040504020204" pitchFamily="34" charset="0"/>
              </a:rPr>
              <a:t>Title: Nunito Regular</a:t>
            </a:r>
          </a:p>
          <a:p>
            <a:pPr marL="285750" lvl="1" indent="-285750" algn="l">
              <a:spcAft>
                <a:spcPts val="800"/>
              </a:spcAft>
              <a:buFont typeface="Courier New" panose="02070309020205020404" pitchFamily="49" charset="0"/>
              <a:buChar char="o"/>
            </a:pPr>
            <a:r>
              <a:rPr lang="en-GB" sz="1600" b="1">
                <a:solidFill>
                  <a:srgbClr val="F0EFF0"/>
                </a:solidFill>
                <a:latin typeface="Nunito Sans Black" pitchFamily="2" charset="0"/>
                <a:ea typeface="Noto Sans Light" panose="020B0402040504020204" pitchFamily="34" charset="0"/>
                <a:cs typeface="Noto Sans Light" panose="020B0402040504020204" pitchFamily="34" charset="0"/>
              </a:rPr>
              <a:t>H1: Nunito Black</a:t>
            </a:r>
          </a:p>
          <a:p>
            <a:pPr marL="285750" lvl="1" indent="-285750" algn="l">
              <a:spcAft>
                <a:spcPts val="800"/>
              </a:spcAft>
              <a:buFont typeface="Courier New" panose="02070309020205020404" pitchFamily="49" charset="0"/>
              <a:buChar char="o"/>
            </a:pPr>
            <a:r>
              <a:rPr lang="en-GB" sz="1600" b="1">
                <a:solidFill>
                  <a:srgbClr val="F0EFF0"/>
                </a:solidFill>
                <a:latin typeface="+mn-lt"/>
                <a:ea typeface="Noto Sans Light" panose="020B0402040504020204" pitchFamily="34" charset="0"/>
                <a:cs typeface="Noto Sans Light" panose="020B0402040504020204" pitchFamily="34" charset="0"/>
              </a:rPr>
              <a:t>H2: Nunito Extra Bold</a:t>
            </a:r>
          </a:p>
          <a:p>
            <a:pPr marL="285750" lvl="1" indent="-285750" algn="l">
              <a:spcAft>
                <a:spcPts val="800"/>
              </a:spcAft>
              <a:buFont typeface="Courier New" panose="02070309020205020404" pitchFamily="49" charset="0"/>
              <a:buChar char="o"/>
            </a:pPr>
            <a:r>
              <a:rPr lang="en-GB" sz="1600" b="1">
                <a:solidFill>
                  <a:srgbClr val="F0EFF0"/>
                </a:solidFill>
                <a:latin typeface="+mn-lt"/>
                <a:ea typeface="Noto Sans Light" panose="020B0402040504020204" pitchFamily="34" charset="0"/>
                <a:cs typeface="Noto Sans Light" panose="020B0402040504020204" pitchFamily="34" charset="0"/>
              </a:rPr>
              <a:t>H3:</a:t>
            </a:r>
            <a:r>
              <a:rPr lang="en-GB" sz="1600" b="1" baseline="0">
                <a:solidFill>
                  <a:srgbClr val="F0EFF0"/>
                </a:solidFill>
                <a:latin typeface="+mn-lt"/>
                <a:ea typeface="Noto Sans Light" panose="020B0402040504020204" pitchFamily="34" charset="0"/>
                <a:cs typeface="Noto Sans Light" panose="020B0402040504020204" pitchFamily="34" charset="0"/>
              </a:rPr>
              <a:t> Nunito Bold</a:t>
            </a:r>
          </a:p>
          <a:p>
            <a:pPr marL="285750" lvl="1" indent="-285750" algn="l">
              <a:spcAft>
                <a:spcPts val="800"/>
              </a:spcAft>
              <a:buFont typeface="Courier New" panose="02070309020205020404" pitchFamily="49" charset="0"/>
              <a:buChar char="o"/>
            </a:pPr>
            <a:r>
              <a:rPr lang="en-GB" sz="1600" b="0">
                <a:solidFill>
                  <a:srgbClr val="F0EFF0"/>
                </a:solidFill>
                <a:latin typeface="+mn-lt"/>
                <a:ea typeface="Noto Sans Light" panose="020B0402040504020204" pitchFamily="34" charset="0"/>
                <a:cs typeface="Noto Sans Light" panose="020B0402040504020204" pitchFamily="34" charset="0"/>
              </a:rPr>
              <a:t>P:</a:t>
            </a:r>
            <a:r>
              <a:rPr lang="en-GB" sz="1600" b="0" baseline="0">
                <a:solidFill>
                  <a:srgbClr val="F0EFF0"/>
                </a:solidFill>
                <a:latin typeface="+mn-lt"/>
                <a:ea typeface="Noto Sans Light" panose="020B0402040504020204" pitchFamily="34" charset="0"/>
                <a:cs typeface="Noto Sans Light" panose="020B0402040504020204" pitchFamily="34" charset="0"/>
              </a:rPr>
              <a:t> Nunito Regular</a:t>
            </a:r>
            <a:endParaRPr lang="en-GB" sz="1600" b="0">
              <a:solidFill>
                <a:srgbClr val="F0EFF0"/>
              </a:solidFill>
              <a:latin typeface="+mn-lt"/>
              <a:ea typeface="Noto Sans Light" panose="020B0402040504020204" pitchFamily="34" charset="0"/>
              <a:cs typeface="Noto Sans Light" panose="020B0402040504020204" pitchFamily="34" charset="0"/>
            </a:endParaRPr>
          </a:p>
          <a:p>
            <a:endParaRPr lang="en-GB"/>
          </a:p>
        </p:txBody>
      </p:sp>
      <p:sp>
        <p:nvSpPr>
          <p:cNvPr id="15" name="TextBox 14">
            <a:extLst>
              <a:ext uri="{FF2B5EF4-FFF2-40B4-BE49-F238E27FC236}">
                <a16:creationId xmlns:a16="http://schemas.microsoft.com/office/drawing/2014/main" id="{30618977-5C7E-784E-CE84-FF8E315A80EA}"/>
              </a:ext>
            </a:extLst>
          </p:cNvPr>
          <p:cNvSpPr txBox="1"/>
          <p:nvPr userDrawn="1"/>
        </p:nvSpPr>
        <p:spPr>
          <a:xfrm>
            <a:off x="410212" y="5993476"/>
            <a:ext cx="500137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rgbClr val="F0EFF0"/>
                </a:solidFill>
                <a:latin typeface="+mn-lt"/>
                <a:ea typeface="Noto Sans Light" panose="020B0402040504020204" pitchFamily="34" charset="0"/>
                <a:cs typeface="Noto Sans Light" panose="020B0402040504020204" pitchFamily="34" charset="0"/>
              </a:rPr>
              <a:t>Ensure you have </a:t>
            </a:r>
            <a:r>
              <a:rPr lang="en-GB" sz="2000" b="1" kern="1200">
                <a:solidFill>
                  <a:schemeClr val="accent6">
                    <a:lumMod val="60000"/>
                    <a:lumOff val="40000"/>
                  </a:schemeClr>
                </a:solidFill>
                <a:latin typeface="Noto Sans Blk" panose="020B0A02040504020204" pitchFamily="34"/>
                <a:ea typeface="Noto Sans Blk" panose="020B0A02040504020204" pitchFamily="34"/>
                <a:cs typeface="Noto Sans Blk" panose="020B0A02040504020204" pitchFamily="34"/>
                <a:hlinkClick r:id="rId10">
                  <a:extLst>
                    <a:ext uri="{A12FA001-AC4F-418D-AE19-62706E023703}">
                      <ahyp:hlinkClr xmlns:ahyp="http://schemas.microsoft.com/office/drawing/2018/hyperlinkcolor" val="tx"/>
                    </a:ext>
                  </a:extLst>
                </a:hlinkClick>
              </a:rPr>
              <a:t>Nunito Sans </a:t>
            </a:r>
            <a:r>
              <a:rPr lang="en-GB" sz="2000" b="1" kern="1200">
                <a:solidFill>
                  <a:srgbClr val="F0EFF0"/>
                </a:solidFill>
                <a:latin typeface="Noto Sans Blk" panose="020B0A02040504020204" pitchFamily="34"/>
                <a:ea typeface="Noto Sans Blk" panose="020B0A02040504020204" pitchFamily="34"/>
                <a:cs typeface="Noto Sans Blk" panose="020B0A02040504020204" pitchFamily="34"/>
              </a:rPr>
              <a:t>installed</a:t>
            </a:r>
            <a:r>
              <a:rPr lang="en-GB" sz="2000" b="0">
                <a:solidFill>
                  <a:srgbClr val="F0EFF0"/>
                </a:solidFill>
                <a:latin typeface="+mn-lt"/>
                <a:ea typeface="Noto Sans Light" panose="020B0402040504020204" pitchFamily="34" charset="0"/>
                <a:cs typeface="Noto Sans Light" panose="020B0402040504020204" pitchFamily="34" charset="0"/>
              </a:rPr>
              <a:t>. If not please contact Nasstar</a:t>
            </a:r>
          </a:p>
          <a:p>
            <a:endParaRPr lang="en-GB" sz="2000"/>
          </a:p>
        </p:txBody>
      </p:sp>
    </p:spTree>
    <p:custDataLst>
      <p:tags r:id="rId3"/>
    </p:custDataLst>
    <p:extLst>
      <p:ext uri="{BB962C8B-B14F-4D97-AF65-F5344CB8AC3E}">
        <p14:creationId xmlns:p14="http://schemas.microsoft.com/office/powerpoint/2010/main" val="690681584"/>
      </p:ext>
    </p:extLst>
  </p:cSld>
  <p:clrMap bg1="dk1" tx1="lt1" bg2="dk2" tx2="lt2" accent1="accent1" accent2="accent2" accent3="accent3" accent4="accent4" accent5="accent5" accent6="accent6" hlink="hlink" folHlink="folHlink"/>
  <p:sldLayoutIdLst>
    <p:sldLayoutId id="2147483648"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ustDataLst>
      <p:tags r:id="rId7"/>
    </p:custDataLst>
    <p:extLst>
      <p:ext uri="{BB962C8B-B14F-4D97-AF65-F5344CB8AC3E}">
        <p14:creationId xmlns:p14="http://schemas.microsoft.com/office/powerpoint/2010/main" val="3461241569"/>
      </p:ext>
    </p:extLst>
  </p:cSld>
  <p:clrMap bg1="lt1" tx1="dk1" bg2="lt2" tx2="dk2" accent1="accent1" accent2="accent2" accent3="accent3" accent4="accent4" accent5="accent5" accent6="accent6" hlink="hlink" folHlink="folHlink"/>
  <p:sldLayoutIdLst>
    <p:sldLayoutId id="2147483872" r:id="rId1"/>
    <p:sldLayoutId id="2147484104" r:id="rId2"/>
    <p:sldLayoutId id="2147484096" r:id="rId3"/>
    <p:sldLayoutId id="2147483944" r:id="rId4"/>
    <p:sldLayoutId id="2147483938" r:id="rId5"/>
  </p:sldLayoutIdLst>
  <p:hf sldNum="0"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AECB6D-F0CD-4FC0-B953-CB8647739FD2}"/>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2024 Wilmington PLC. All rights reserved.</a:t>
            </a:r>
          </a:p>
        </p:txBody>
      </p:sp>
    </p:spTree>
    <p:custDataLst>
      <p:tags r:id="rId10"/>
    </p:custDataLst>
    <p:extLst>
      <p:ext uri="{BB962C8B-B14F-4D97-AF65-F5344CB8AC3E}">
        <p14:creationId xmlns:p14="http://schemas.microsoft.com/office/powerpoint/2010/main" val="1482733436"/>
      </p:ext>
    </p:extLst>
  </p:cSld>
  <p:clrMap bg1="lt1" tx1="dk1" bg2="lt2" tx2="dk2" accent1="accent1" accent2="accent2" accent3="accent3" accent4="accent4" accent5="accent5" accent6="accent6" hlink="hlink" folHlink="folHlink"/>
  <p:sldLayoutIdLst>
    <p:sldLayoutId id="2147484059" r:id="rId1"/>
    <p:sldLayoutId id="2147484113" r:id="rId2"/>
    <p:sldLayoutId id="2147484114" r:id="rId3"/>
    <p:sldLayoutId id="2147484084" r:id="rId4"/>
    <p:sldLayoutId id="2147484085" r:id="rId5"/>
    <p:sldLayoutId id="2147484107" r:id="rId6"/>
    <p:sldLayoutId id="2147484116" r:id="rId7"/>
    <p:sldLayoutId id="2147484115" r:id="rId8"/>
  </p:sldLayoutIdLst>
  <p:hf sldNum="0" hdr="0" ftr="0" dt="0"/>
  <p:txStyles>
    <p:titleStyle>
      <a:lvl1pPr algn="l" defTabSz="914400" rtl="0" eaLnBrk="1" latinLnBrk="0" hangingPunct="1">
        <a:lnSpc>
          <a:spcPct val="100000"/>
        </a:lnSpc>
        <a:spcBef>
          <a:spcPts val="600"/>
        </a:spcBef>
        <a:buNone/>
        <a:defRPr sz="3600" kern="1200">
          <a:solidFill>
            <a:schemeClr val="tx2"/>
          </a:solidFill>
          <a:latin typeface="Noto Sans Blk" panose="020B0A02040504020204" pitchFamily="34"/>
          <a:ea typeface="+mj-ea"/>
          <a:cs typeface="+mj-cs"/>
        </a:defRPr>
      </a:lvl1pPr>
    </p:titleStyle>
    <p:bodyStyle>
      <a:lvl1pPr marL="457200" indent="-457200" algn="l" defTabSz="914400" rtl="0" eaLnBrk="1" latinLnBrk="0" hangingPunct="1">
        <a:lnSpc>
          <a:spcPct val="100000"/>
        </a:lnSpc>
        <a:spcBef>
          <a:spcPts val="600"/>
        </a:spcBef>
        <a:buClr>
          <a:schemeClr val="accent6"/>
        </a:buClr>
        <a:buSzPct val="100000"/>
        <a:buFont typeface="Arial" panose="020B0604020202020204" pitchFamily="34" charset="0"/>
        <a:buChar char="•"/>
        <a:defRPr sz="2800" kern="1200">
          <a:solidFill>
            <a:schemeClr val="accent6"/>
          </a:solidFill>
          <a:latin typeface="+mn-lt"/>
          <a:ea typeface="+mn-ea"/>
          <a:cs typeface="+mn-cs"/>
        </a:defRPr>
      </a:lvl1pPr>
      <a:lvl2pPr marL="800100" indent="-342900" algn="l" defTabSz="914400" rtl="0" eaLnBrk="1" latinLnBrk="0" hangingPunct="1">
        <a:lnSpc>
          <a:spcPct val="100000"/>
        </a:lnSpc>
        <a:spcBef>
          <a:spcPts val="600"/>
        </a:spcBef>
        <a:buClr>
          <a:schemeClr val="accent6"/>
        </a:buClr>
        <a:buSzPct val="100000"/>
        <a:buFont typeface="Arial" panose="020B0604020202020204" pitchFamily="34" charset="0"/>
        <a:buChar char="•"/>
        <a:defRPr sz="2400" kern="1200">
          <a:solidFill>
            <a:schemeClr val="accent6"/>
          </a:solidFill>
          <a:latin typeface="+mn-lt"/>
          <a:ea typeface="+mn-ea"/>
          <a:cs typeface="+mn-cs"/>
        </a:defRPr>
      </a:lvl2pPr>
      <a:lvl3pPr marL="1257300" indent="-342900" algn="l" defTabSz="914400" rtl="0" eaLnBrk="1" latinLnBrk="0" hangingPunct="1">
        <a:lnSpc>
          <a:spcPct val="100000"/>
        </a:lnSpc>
        <a:spcBef>
          <a:spcPts val="600"/>
        </a:spcBef>
        <a:buClr>
          <a:schemeClr val="accent6"/>
        </a:buClr>
        <a:buSzPct val="100000"/>
        <a:buFont typeface="Arial" panose="020B0604020202020204" pitchFamily="34" charset="0"/>
        <a:buChar char="•"/>
        <a:defRPr sz="2000" kern="1200">
          <a:solidFill>
            <a:schemeClr val="accent6"/>
          </a:solidFill>
          <a:latin typeface="+mn-lt"/>
          <a:ea typeface="+mn-ea"/>
          <a:cs typeface="+mn-cs"/>
        </a:defRPr>
      </a:lvl3pPr>
      <a:lvl4pPr marL="16573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4pPr>
      <a:lvl5pPr marL="21145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056">
          <p15:clr>
            <a:srgbClr val="F26B43"/>
          </p15:clr>
        </p15:guide>
        <p15:guide id="3" pos="62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40657A-8113-4122-E452-4C980C4C62D0}"/>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2024 Wilmington PLC. All rights reserved.</a:t>
            </a:r>
          </a:p>
        </p:txBody>
      </p:sp>
    </p:spTree>
    <p:custDataLst>
      <p:tags r:id="rId12"/>
    </p:custDataLst>
    <p:extLst>
      <p:ext uri="{BB962C8B-B14F-4D97-AF65-F5344CB8AC3E}">
        <p14:creationId xmlns:p14="http://schemas.microsoft.com/office/powerpoint/2010/main" val="3482141970"/>
      </p:ext>
    </p:extLst>
  </p:cSld>
  <p:clrMap bg1="lt1" tx1="dk1" bg2="lt2" tx2="dk2" accent1="accent1" accent2="accent2" accent3="accent3" accent4="accent4" accent5="accent5" accent6="accent6" hlink="hlink" folHlink="folHlink"/>
  <p:sldLayoutIdLst>
    <p:sldLayoutId id="2147484092" r:id="rId1"/>
    <p:sldLayoutId id="2147484111" r:id="rId2"/>
    <p:sldLayoutId id="2147484110" r:id="rId3"/>
    <p:sldLayoutId id="2147484093" r:id="rId4"/>
    <p:sldLayoutId id="2147484094" r:id="rId5"/>
    <p:sldLayoutId id="2147484095" r:id="rId6"/>
    <p:sldLayoutId id="2147484108" r:id="rId7"/>
    <p:sldLayoutId id="2147484109" r:id="rId8"/>
    <p:sldLayoutId id="2147484117" r:id="rId9"/>
    <p:sldLayoutId id="2147484119" r:id="rId10"/>
  </p:sldLayoutIdLst>
  <p:hf sldNum="0"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95623" y="323850"/>
            <a:ext cx="10181704" cy="10096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990602" y="1571626"/>
            <a:ext cx="10210798" cy="426469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p:txBody>
      </p:sp>
      <p:sp>
        <p:nvSpPr>
          <p:cNvPr id="9" name="TextBox 8">
            <a:extLst>
              <a:ext uri="{FF2B5EF4-FFF2-40B4-BE49-F238E27FC236}">
                <a16:creationId xmlns:a16="http://schemas.microsoft.com/office/drawing/2014/main" id="{55F738BE-22E1-48F5-B2DA-2F2C446C0230}"/>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accent2"/>
                </a:solidFill>
                <a:effectLst/>
                <a:uLnTx/>
                <a:uFillTx/>
              </a:rPr>
              <a:t>© 2024 Wilmington PLC. All rights reserved.</a:t>
            </a:r>
          </a:p>
        </p:txBody>
      </p:sp>
      <p:pic>
        <p:nvPicPr>
          <p:cNvPr id="6" name="Picture 5">
            <a:extLst>
              <a:ext uri="{FF2B5EF4-FFF2-40B4-BE49-F238E27FC236}">
                <a16:creationId xmlns:a16="http://schemas.microsoft.com/office/drawing/2014/main" id="{B38F3D28-993D-BC1F-F817-455406C5EC0E}"/>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p:blipFill>
        <p:spPr>
          <a:xfrm>
            <a:off x="9949404" y="5939377"/>
            <a:ext cx="2158375" cy="614657"/>
          </a:xfrm>
          <a:prstGeom prst="rect">
            <a:avLst/>
          </a:prstGeom>
        </p:spPr>
      </p:pic>
    </p:spTree>
    <p:custDataLst>
      <p:tags r:id="rId23"/>
    </p:custDataLst>
    <p:extLst>
      <p:ext uri="{BB962C8B-B14F-4D97-AF65-F5344CB8AC3E}">
        <p14:creationId xmlns:p14="http://schemas.microsoft.com/office/powerpoint/2010/main" val="598381104"/>
      </p:ext>
    </p:extLst>
  </p:cSld>
  <p:clrMap bg1="lt1" tx1="dk1" bg2="lt2" tx2="dk2" accent1="accent1" accent2="accent2" accent3="accent3" accent4="accent4" accent5="accent5" accent6="accent6" hlink="hlink" folHlink="folHlink"/>
  <p:sldLayoutIdLst>
    <p:sldLayoutId id="2147483678" r:id="rId1"/>
    <p:sldLayoutId id="2147484103" r:id="rId2"/>
    <p:sldLayoutId id="2147484105" r:id="rId3"/>
    <p:sldLayoutId id="2147483680" r:id="rId4"/>
    <p:sldLayoutId id="2147483681" r:id="rId5"/>
    <p:sldLayoutId id="2147483904" r:id="rId6"/>
    <p:sldLayoutId id="2147483905" r:id="rId7"/>
    <p:sldLayoutId id="2147484087" r:id="rId8"/>
    <p:sldLayoutId id="2147483891" r:id="rId9"/>
    <p:sldLayoutId id="2147484069" r:id="rId10"/>
    <p:sldLayoutId id="2147484066" r:id="rId11"/>
    <p:sldLayoutId id="2147484068" r:id="rId12"/>
    <p:sldLayoutId id="2147484088" r:id="rId13"/>
    <p:sldLayoutId id="2147484090" r:id="rId14"/>
    <p:sldLayoutId id="2147484091" r:id="rId15"/>
    <p:sldLayoutId id="2147484089" r:id="rId16"/>
    <p:sldLayoutId id="2147483684" r:id="rId17"/>
    <p:sldLayoutId id="2147483685" r:id="rId18"/>
    <p:sldLayoutId id="2147484137" r:id="rId19"/>
    <p:sldLayoutId id="2147484158" r:id="rId20"/>
    <p:sldLayoutId id="2147484195" r:id="rId21"/>
  </p:sldLayoutIdLst>
  <p:hf sldNum="0" hdr="0" ftr="0" dt="0"/>
  <p:txStyles>
    <p:titleStyle>
      <a:lvl1pPr algn="l" defTabSz="914400" rtl="0" eaLnBrk="1" latinLnBrk="0" hangingPunct="1">
        <a:lnSpc>
          <a:spcPct val="100000"/>
        </a:lnSpc>
        <a:spcBef>
          <a:spcPts val="600"/>
        </a:spcBef>
        <a:buNone/>
        <a:defRPr sz="3600" kern="1200">
          <a:solidFill>
            <a:schemeClr val="tx1"/>
          </a:solidFill>
          <a:latin typeface="Nunito Sans" pitchFamily="2" charset="0"/>
          <a:ea typeface="+mj-ea"/>
          <a:cs typeface="+mj-cs"/>
        </a:defRPr>
      </a:lvl1pPr>
    </p:titleStyle>
    <p:bodyStyle>
      <a:lvl1pPr marL="457200" indent="-457200" algn="l" defTabSz="914400" rtl="0" eaLnBrk="1" latinLnBrk="0" hangingPunct="1">
        <a:lnSpc>
          <a:spcPct val="100000"/>
        </a:lnSpc>
        <a:spcBef>
          <a:spcPts val="600"/>
        </a:spcBef>
        <a:buClr>
          <a:schemeClr val="tx2"/>
        </a:buClr>
        <a:buSzPct val="100000"/>
        <a:buFont typeface="Arial" panose="020B0604020202020204" pitchFamily="34" charset="0"/>
        <a:buChar char="•"/>
        <a:defRPr sz="2800" kern="1200">
          <a:solidFill>
            <a:srgbClr val="5C5756"/>
          </a:solidFill>
          <a:latin typeface="Nunito Sans" pitchFamily="2" charset="0"/>
          <a:ea typeface="+mn-ea"/>
          <a:cs typeface="+mn-cs"/>
        </a:defRPr>
      </a:lvl1pPr>
      <a:lvl2pPr marL="800100" indent="-342900" algn="l" defTabSz="914400" rtl="0" eaLnBrk="1" latinLnBrk="0" hangingPunct="1">
        <a:lnSpc>
          <a:spcPct val="100000"/>
        </a:lnSpc>
        <a:spcBef>
          <a:spcPts val="600"/>
        </a:spcBef>
        <a:buClr>
          <a:schemeClr val="tx2"/>
        </a:buClr>
        <a:buSzPct val="100000"/>
        <a:buFont typeface="Arial" panose="020B0604020202020204" pitchFamily="34" charset="0"/>
        <a:buChar char="•"/>
        <a:defRPr sz="2800" kern="1200">
          <a:solidFill>
            <a:srgbClr val="5C5756"/>
          </a:solidFill>
          <a:latin typeface="Nunito Sans" pitchFamily="2" charset="0"/>
          <a:ea typeface="+mn-ea"/>
          <a:cs typeface="+mn-cs"/>
        </a:defRPr>
      </a:lvl2pPr>
      <a:lvl3pPr marL="1257300" indent="-342900" algn="l" defTabSz="914400" rtl="0" eaLnBrk="1" latinLnBrk="0" hangingPunct="1">
        <a:lnSpc>
          <a:spcPct val="100000"/>
        </a:lnSpc>
        <a:spcBef>
          <a:spcPts val="600"/>
        </a:spcBef>
        <a:buClr>
          <a:schemeClr val="tx2"/>
        </a:buClr>
        <a:buSzPct val="100000"/>
        <a:buFont typeface="Arial" panose="020B0604020202020204" pitchFamily="34" charset="0"/>
        <a:buChar char="•"/>
        <a:defRPr sz="2800" kern="1200">
          <a:solidFill>
            <a:srgbClr val="5C5756"/>
          </a:solidFill>
          <a:latin typeface="Nunito Sans" pitchFamily="2" charset="0"/>
          <a:ea typeface="+mn-ea"/>
          <a:cs typeface="+mn-cs"/>
        </a:defRPr>
      </a:lvl3pPr>
      <a:lvl4pPr marL="16573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4pPr>
      <a:lvl5pPr marL="21145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18" userDrawn="1">
          <p15:clr>
            <a:srgbClr val="F26B43"/>
          </p15:clr>
        </p15:guide>
        <p15:guide id="2" pos="7056">
          <p15:clr>
            <a:srgbClr val="F26B43"/>
          </p15:clr>
        </p15:guide>
        <p15:guide id="3" pos="624">
          <p15:clr>
            <a:srgbClr val="F26B43"/>
          </p15:clr>
        </p15:guide>
        <p15:guide id="4" orient="horz" pos="1230" userDrawn="1">
          <p15:clr>
            <a:srgbClr val="F26B43"/>
          </p15:clr>
        </p15:guide>
        <p15:guide id="5" orient="horz" pos="192">
          <p15:clr>
            <a:srgbClr val="F26B43"/>
          </p15:clr>
        </p15:guide>
        <p15:guide id="6" orient="horz" pos="3680" userDrawn="1">
          <p15:clr>
            <a:srgbClr val="F26B43"/>
          </p15:clr>
        </p15:guide>
        <p15:guide id="7" orient="horz" pos="981"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0CB4270-E95E-4641-98F6-52C6C7E9C771}"/>
              </a:ext>
            </a:extLst>
          </p:cNvPr>
          <p:cNvGraphicFramePr>
            <a:graphicFrameLocks noChangeAspect="1"/>
          </p:cNvGraphicFramePr>
          <p:nvPr userDrawn="1">
            <p:custDataLst>
              <p:tags r:id="rId15"/>
            </p:custDataLst>
            <p:extLst>
              <p:ext uri="{D42A27DB-BD31-4B8C-83A1-F6EECF244321}">
                <p14:modId xmlns:p14="http://schemas.microsoft.com/office/powerpoint/2010/main" val="2233247591"/>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17" imgW="415" imgH="416" progId="TCLayout.ActiveDocument.1">
                  <p:embed/>
                </p:oleObj>
              </mc:Choice>
              <mc:Fallback>
                <p:oleObj name="think-cell Slide" r:id="rId17" imgW="415" imgH="416" progId="TCLayout.ActiveDocument.1">
                  <p:embed/>
                  <p:pic>
                    <p:nvPicPr>
                      <p:cNvPr id="5" name="Object 4" hidden="1">
                        <a:extLst>
                          <a:ext uri="{FF2B5EF4-FFF2-40B4-BE49-F238E27FC236}">
                            <a16:creationId xmlns:a16="http://schemas.microsoft.com/office/drawing/2014/main" id="{20CB4270-E95E-4641-98F6-52C6C7E9C771}"/>
                          </a:ext>
                        </a:extLst>
                      </p:cNvPr>
                      <p:cNvPicPr/>
                      <p:nvPr/>
                    </p:nvPicPr>
                    <p:blipFill>
                      <a:blip r:embed="rId18"/>
                      <a:stretch>
                        <a:fillRect/>
                      </a:stretch>
                    </p:blipFill>
                    <p:spPr>
                      <a:xfrm>
                        <a:off x="2118"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AD3ACDC3-5D9B-4F4D-81B2-D6B03E96CCB3}"/>
              </a:ext>
            </a:extLst>
          </p:cNvPr>
          <p:cNvSpPr/>
          <p:nvPr userDrawn="1">
            <p:custDataLst>
              <p:tags r:id="rId16"/>
            </p:custDataLst>
          </p:nvPr>
        </p:nvSpPr>
        <p:spPr>
          <a:xfrm>
            <a:off x="0" y="0"/>
            <a:ext cx="211667" cy="158750"/>
          </a:xfrm>
          <a:prstGeom prst="rect">
            <a:avLst/>
          </a:prstGeom>
          <a:noFill/>
          <a:ln w="12700">
            <a:solidFill>
              <a:schemeClr val="accent6"/>
            </a:solid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eaLnBrk="1">
              <a:lnSpc>
                <a:spcPts val="2200"/>
              </a:lnSpc>
              <a:spcBef>
                <a:spcPct val="0"/>
              </a:spcBef>
              <a:spcAft>
                <a:spcPct val="0"/>
              </a:spcAft>
            </a:pPr>
            <a:endParaRPr lang="en-GB" sz="1800" b="1" i="0" baseline="0">
              <a:latin typeface="Arial" panose="020B0604020202020204" pitchFamily="34" charset="0"/>
              <a:cs typeface="Arial" panose="020B0604020202020204" pitchFamily="34" charset="0"/>
              <a:sym typeface="Arial" panose="020B0604020202020204" pitchFamily="34" charset="0"/>
            </a:endParaRPr>
          </a:p>
        </p:txBody>
      </p:sp>
      <p:sp>
        <p:nvSpPr>
          <p:cNvPr id="25" name="Slide Number Placeholder 24"/>
          <p:cNvSpPr>
            <a:spLocks noGrp="1"/>
          </p:cNvSpPr>
          <p:nvPr>
            <p:ph type="sldNum" sz="quarter" idx="4"/>
          </p:nvPr>
        </p:nvSpPr>
        <p:spPr>
          <a:xfrm>
            <a:off x="11501269" y="6520810"/>
            <a:ext cx="422095" cy="216000"/>
          </a:xfrm>
          <a:prstGeom prst="rect">
            <a:avLst/>
          </a:prstGeom>
        </p:spPr>
        <p:txBody>
          <a:bodyPr vert="horz" lIns="0" tIns="0" rIns="0" bIns="0" rtlCol="0" anchor="ctr"/>
          <a:lstStyle>
            <a:lvl1pPr algn="r">
              <a:defRPr sz="800" b="0" i="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fld id="{051EB697-574B-2B48-BF26-595FB7A31B03}" type="slidenum">
              <a:rPr lang="en-GB" smtClean="0"/>
              <a:pPr/>
              <a:t>‹#›</a:t>
            </a:fld>
            <a:endParaRPr lang="en-GB"/>
          </a:p>
        </p:txBody>
      </p:sp>
      <p:sp>
        <p:nvSpPr>
          <p:cNvPr id="2" name="Title Placeholder 1"/>
          <p:cNvSpPr>
            <a:spLocks noGrp="1"/>
          </p:cNvSpPr>
          <p:nvPr>
            <p:ph type="title"/>
          </p:nvPr>
        </p:nvSpPr>
        <p:spPr>
          <a:xfrm>
            <a:off x="254026" y="548681"/>
            <a:ext cx="11668719" cy="546303"/>
          </a:xfrm>
          <a:prstGeom prst="rect">
            <a:avLst/>
          </a:prstGeom>
        </p:spPr>
        <p:txBody>
          <a:bodyPr vert="horz" wrap="square" lIns="0" tIns="0" rIns="0" bIns="0" rtlCol="0" anchor="t" anchorCtr="0">
            <a:spAutoFit/>
          </a:bodyPr>
          <a:lstStyle/>
          <a:p>
            <a:r>
              <a:rPr lang="en-GB"/>
              <a:t>Click to edit Master title style</a:t>
            </a:r>
            <a:br>
              <a:rPr lang="en-GB"/>
            </a:br>
            <a:endParaRPr lang="en-GB"/>
          </a:p>
        </p:txBody>
      </p:sp>
      <p:sp>
        <p:nvSpPr>
          <p:cNvPr id="3" name="Text Placeholder 2"/>
          <p:cNvSpPr>
            <a:spLocks noGrp="1"/>
          </p:cNvSpPr>
          <p:nvPr>
            <p:ph type="body" idx="1"/>
          </p:nvPr>
        </p:nvSpPr>
        <p:spPr>
          <a:xfrm>
            <a:off x="254645" y="1620000"/>
            <a:ext cx="11668719" cy="4680520"/>
          </a:xfrm>
          <a:prstGeom prst="rect">
            <a:avLst/>
          </a:prstGeom>
        </p:spPr>
        <p:txBody>
          <a:bodyPr vert="horz" wrap="square"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5" name="Footer Placeholder 14"/>
          <p:cNvSpPr>
            <a:spLocks noGrp="1"/>
          </p:cNvSpPr>
          <p:nvPr>
            <p:ph type="ftr" sz="quarter" idx="3"/>
          </p:nvPr>
        </p:nvSpPr>
        <p:spPr>
          <a:xfrm>
            <a:off x="254644" y="6592819"/>
            <a:ext cx="8832981" cy="72008"/>
          </a:xfrm>
          <a:prstGeom prst="rect">
            <a:avLst/>
          </a:prstGeom>
        </p:spPr>
        <p:txBody>
          <a:bodyPr vert="horz" lIns="0" tIns="0" rIns="0" bIns="0" rtlCol="0" anchor="b" anchorCtr="0"/>
          <a:lstStyle>
            <a:lvl1pPr algn="l">
              <a:defRPr sz="800" b="0" i="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r>
              <a:rPr lang="en-GB"/>
              <a:t>© Plural Strategy Group 2023</a:t>
            </a:r>
          </a:p>
        </p:txBody>
      </p:sp>
      <p:cxnSp>
        <p:nvCxnSpPr>
          <p:cNvPr id="8" name="Straight Connector 7">
            <a:extLst>
              <a:ext uri="{FF2B5EF4-FFF2-40B4-BE49-F238E27FC236}">
                <a16:creationId xmlns:a16="http://schemas.microsoft.com/office/drawing/2014/main" id="{E68C3198-A161-CC43-9586-D5C0734A8CE3}"/>
              </a:ext>
            </a:extLst>
          </p:cNvPr>
          <p:cNvCxnSpPr>
            <a:cxnSpLocks/>
          </p:cNvCxnSpPr>
          <p:nvPr userDrawn="1"/>
        </p:nvCxnSpPr>
        <p:spPr>
          <a:xfrm>
            <a:off x="240000" y="6458818"/>
            <a:ext cx="117120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419BC87E-DC07-8C41-AFA6-6F658AAE1DE0}"/>
              </a:ext>
            </a:extLst>
          </p:cNvPr>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11343827" y="6501726"/>
            <a:ext cx="311616" cy="237184"/>
          </a:xfrm>
          <a:prstGeom prst="rect">
            <a:avLst/>
          </a:prstGeom>
        </p:spPr>
      </p:pic>
    </p:spTree>
    <p:extLst>
      <p:ext uri="{BB962C8B-B14F-4D97-AF65-F5344CB8AC3E}">
        <p14:creationId xmlns:p14="http://schemas.microsoft.com/office/powerpoint/2010/main" val="218315512"/>
      </p:ext>
    </p:extLst>
  </p:cSld>
  <p:clrMap bg1="dk1" tx1="lt1" bg2="dk2" tx2="lt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34" r:id="rId12"/>
    <p:sldLayoutId id="2147484135" r:id="rId13"/>
  </p:sldLayoutIdLst>
  <p:hf hdr="0" dt="0"/>
  <p:txStyles>
    <p:titleStyle>
      <a:lvl1pPr algn="l" defTabSz="456973" rtl="0" eaLnBrk="1" latinLnBrk="0" hangingPunct="1">
        <a:lnSpc>
          <a:spcPts val="2200"/>
        </a:lnSpc>
        <a:spcBef>
          <a:spcPct val="0"/>
        </a:spcBef>
        <a:buNone/>
        <a:defRPr sz="1800" b="1" i="0" kern="1200" cap="none" baseline="0">
          <a:solidFill>
            <a:schemeClr val="tx2"/>
          </a:solidFill>
          <a:latin typeface="Arial" panose="020B0604020202020204" pitchFamily="34" charset="0"/>
          <a:ea typeface="Arial" panose="020B0604020202020204" pitchFamily="34" charset="0"/>
          <a:cs typeface="Arial" panose="020B0604020202020204" pitchFamily="34" charset="0"/>
        </a:defRPr>
      </a:lvl1pPr>
    </p:titleStyle>
    <p:bodyStyle>
      <a:lvl1pPr marL="0" indent="0" algn="l" defTabSz="456973" rtl="0" eaLnBrk="1" latinLnBrk="0" hangingPunct="1">
        <a:lnSpc>
          <a:spcPct val="100000"/>
        </a:lnSpc>
        <a:spcBef>
          <a:spcPts val="0"/>
        </a:spcBef>
        <a:spcAft>
          <a:spcPts val="0"/>
        </a:spcAft>
        <a:buFontTx/>
        <a:buNone/>
        <a:tabLst>
          <a:tab pos="180975" algn="l"/>
        </a:tabLst>
        <a:defRPr sz="1100" b="0" i="0" kern="1200" cap="none"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177800" indent="-177800" algn="l" defTabSz="456973" rtl="0" eaLnBrk="1" latinLnBrk="0" hangingPunct="1">
        <a:lnSpc>
          <a:spcPct val="100000"/>
        </a:lnSpc>
        <a:spcBef>
          <a:spcPts val="0"/>
        </a:spcBef>
        <a:spcAft>
          <a:spcPts val="0"/>
        </a:spcAft>
        <a:buClr>
          <a:schemeClr val="accent2"/>
        </a:buClr>
        <a:buFont typeface="Arial" panose="020B0604020202020204" pitchFamily="34" charset="0"/>
        <a:buChar char="•"/>
        <a:tabLst>
          <a:tab pos="180975" algn="l"/>
        </a:tabLst>
        <a:defRPr lang="en-GB" sz="1100" b="0" i="0" kern="1200" dirty="0">
          <a:solidFill>
            <a:schemeClr val="tx1"/>
          </a:solidFill>
          <a:latin typeface="Arial" panose="020B0604020202020204" pitchFamily="34" charset="0"/>
          <a:ea typeface="Arial" panose="020B0604020202020204" pitchFamily="34" charset="0"/>
          <a:cs typeface="Arial" panose="020B0604020202020204" pitchFamily="34" charset="0"/>
        </a:defRPr>
      </a:lvl2pPr>
      <a:lvl3pPr marL="355600" indent="-177800" algn="l" defTabSz="456973" rtl="0" eaLnBrk="1" latinLnBrk="0" hangingPunct="1">
        <a:lnSpc>
          <a:spcPct val="100000"/>
        </a:lnSpc>
        <a:spcBef>
          <a:spcPts val="0"/>
        </a:spcBef>
        <a:spcAft>
          <a:spcPts val="0"/>
        </a:spcAft>
        <a:buClr>
          <a:schemeClr val="accent2"/>
        </a:buClr>
        <a:buSzPct val="100000"/>
        <a:buFont typeface="Arial" panose="020B0604020202020204" pitchFamily="34" charset="0"/>
        <a:buChar char="•"/>
        <a:tabLst>
          <a:tab pos="130175" algn="l"/>
        </a:tabLst>
        <a:defRPr sz="11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3pPr>
      <a:lvl4pPr marL="539750" indent="-179388" algn="l" defTabSz="456973" rtl="0" eaLnBrk="1" latinLnBrk="0" hangingPunct="1">
        <a:lnSpc>
          <a:spcPct val="100000"/>
        </a:lnSpc>
        <a:spcBef>
          <a:spcPts val="0"/>
        </a:spcBef>
        <a:spcAft>
          <a:spcPts val="0"/>
        </a:spcAft>
        <a:buClr>
          <a:schemeClr val="accent2"/>
        </a:buClr>
        <a:buSzPct val="100000"/>
        <a:buFont typeface="Arial" panose="020B0604020202020204" pitchFamily="34" charset="0"/>
        <a:buChar char="•"/>
        <a:tabLst/>
        <a:defRPr lang="en-GB" sz="1100" b="0" i="0" kern="1200" dirty="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79388" indent="-179388" algn="l" defTabSz="456973" rtl="0" eaLnBrk="1" latinLnBrk="0" hangingPunct="1">
        <a:lnSpc>
          <a:spcPct val="100000"/>
        </a:lnSpc>
        <a:spcBef>
          <a:spcPts val="0"/>
        </a:spcBef>
        <a:spcAft>
          <a:spcPts val="0"/>
        </a:spcAft>
        <a:buClrTx/>
        <a:buSzPct val="100000"/>
        <a:buFont typeface="+mj-lt"/>
        <a:buAutoNum type="arabicPeriod"/>
        <a:tabLst/>
        <a:defRPr lang="en-GB" sz="1100" b="0" i="0" kern="1200" baseline="0" dirty="0">
          <a:solidFill>
            <a:schemeClr val="tx1"/>
          </a:solidFill>
          <a:latin typeface="Arial"/>
          <a:ea typeface="+mn-ea"/>
          <a:cs typeface="Arial"/>
        </a:defRPr>
      </a:lvl5pPr>
      <a:lvl6pPr marL="360363" indent="-180975" algn="l" defTabSz="456973" rtl="0" eaLnBrk="1" latinLnBrk="0" hangingPunct="1">
        <a:lnSpc>
          <a:spcPct val="100000"/>
        </a:lnSpc>
        <a:spcBef>
          <a:spcPts val="0"/>
        </a:spcBef>
        <a:spcAft>
          <a:spcPts val="0"/>
        </a:spcAft>
        <a:buClr>
          <a:schemeClr val="tx1"/>
        </a:buClr>
        <a:buFont typeface="+mj-lt"/>
        <a:buAutoNum type="arabicPeriod"/>
        <a:tabLst/>
        <a:defRPr lang="en-GB" sz="1200" b="0" i="0" kern="1200" dirty="0">
          <a:solidFill>
            <a:schemeClr val="tx1"/>
          </a:solidFill>
          <a:latin typeface="Arial" panose="020B0604020202020204" pitchFamily="34" charset="0"/>
          <a:ea typeface="Arial" panose="020B0604020202020204" pitchFamily="34" charset="0"/>
          <a:cs typeface="Arial" panose="020B0604020202020204" pitchFamily="34" charset="0"/>
        </a:defRPr>
      </a:lvl6pPr>
      <a:lvl7pPr marL="539750" indent="-179388" algn="l" defTabSz="456973" rtl="0" eaLnBrk="1" latinLnBrk="0" hangingPunct="1">
        <a:lnSpc>
          <a:spcPct val="100000"/>
        </a:lnSpc>
        <a:spcBef>
          <a:spcPts val="0"/>
        </a:spcBef>
        <a:spcAft>
          <a:spcPts val="0"/>
        </a:spcAft>
        <a:buClr>
          <a:schemeClr val="tx1"/>
        </a:buClr>
        <a:buFont typeface="+mj-lt"/>
        <a:buAutoNum type="arabicPeriod"/>
        <a:tabLst/>
        <a:defRPr lang="en-GB" sz="1200" b="0" kern="1200" baseline="0" dirty="0">
          <a:solidFill>
            <a:schemeClr val="tx1"/>
          </a:solidFill>
          <a:latin typeface="Arial"/>
          <a:ea typeface="+mn-ea"/>
          <a:cs typeface="Arial"/>
        </a:defRPr>
      </a:lvl7pPr>
      <a:lvl8pPr marL="0" indent="0" algn="l" defTabSz="456973" rtl="0" eaLnBrk="1" latinLnBrk="0" hangingPunct="1">
        <a:lnSpc>
          <a:spcPct val="100000"/>
        </a:lnSpc>
        <a:spcBef>
          <a:spcPct val="20000"/>
        </a:spcBef>
        <a:buFont typeface="+mj-lt"/>
        <a:buNone/>
        <a:tabLst/>
        <a:defRPr sz="1200" b="1" kern="1200">
          <a:solidFill>
            <a:schemeClr val="tx2"/>
          </a:solidFill>
          <a:latin typeface="+mn-lt"/>
          <a:ea typeface="+mn-ea"/>
          <a:cs typeface="+mn-cs"/>
        </a:defRPr>
      </a:lvl8pPr>
      <a:lvl9pPr marL="179388" indent="0" algn="l" defTabSz="456973" rtl="0" eaLnBrk="1" latinLnBrk="0" hangingPunct="1">
        <a:spcBef>
          <a:spcPct val="20000"/>
        </a:spcBef>
        <a:buFont typeface="Arial"/>
        <a:buNone/>
        <a:tabLst/>
        <a:defRPr sz="1100" i="1" kern="1200">
          <a:solidFill>
            <a:schemeClr val="tx1"/>
          </a:solidFill>
          <a:latin typeface="+mn-lt"/>
          <a:ea typeface="+mn-ea"/>
          <a:cs typeface="+mn-cs"/>
        </a:defRPr>
      </a:lvl9pPr>
    </p:bodyStyle>
    <p:otherStyle>
      <a:defPPr>
        <a:defRPr lang="en-US"/>
      </a:defPPr>
      <a:lvl1pPr marL="0" algn="l" defTabSz="456973" rtl="0" eaLnBrk="1" latinLnBrk="0" hangingPunct="1">
        <a:defRPr sz="1800" kern="1200">
          <a:solidFill>
            <a:schemeClr val="tx1"/>
          </a:solidFill>
          <a:latin typeface="+mn-lt"/>
          <a:ea typeface="+mn-ea"/>
          <a:cs typeface="+mn-cs"/>
        </a:defRPr>
      </a:lvl1pPr>
      <a:lvl2pPr marL="456973" algn="l" defTabSz="456973" rtl="0" eaLnBrk="1" latinLnBrk="0" hangingPunct="1">
        <a:defRPr sz="1800" kern="1200">
          <a:solidFill>
            <a:schemeClr val="tx1"/>
          </a:solidFill>
          <a:latin typeface="+mn-lt"/>
          <a:ea typeface="+mn-ea"/>
          <a:cs typeface="+mn-cs"/>
        </a:defRPr>
      </a:lvl2pPr>
      <a:lvl3pPr marL="913944" algn="l" defTabSz="456973" rtl="0" eaLnBrk="1" latinLnBrk="0" hangingPunct="1">
        <a:defRPr sz="1800" kern="1200">
          <a:solidFill>
            <a:schemeClr val="tx1"/>
          </a:solidFill>
          <a:latin typeface="+mn-lt"/>
          <a:ea typeface="+mn-ea"/>
          <a:cs typeface="+mn-cs"/>
        </a:defRPr>
      </a:lvl3pPr>
      <a:lvl4pPr marL="1370917" algn="l" defTabSz="456973" rtl="0" eaLnBrk="1" latinLnBrk="0" hangingPunct="1">
        <a:defRPr sz="1800" kern="1200">
          <a:solidFill>
            <a:schemeClr val="tx1"/>
          </a:solidFill>
          <a:latin typeface="+mn-lt"/>
          <a:ea typeface="+mn-ea"/>
          <a:cs typeface="+mn-cs"/>
        </a:defRPr>
      </a:lvl4pPr>
      <a:lvl5pPr marL="1827889" algn="l" defTabSz="456973" rtl="0" eaLnBrk="1" latinLnBrk="0" hangingPunct="1">
        <a:defRPr sz="1800" kern="1200">
          <a:solidFill>
            <a:schemeClr val="tx1"/>
          </a:solidFill>
          <a:latin typeface="+mn-lt"/>
          <a:ea typeface="+mn-ea"/>
          <a:cs typeface="+mn-cs"/>
        </a:defRPr>
      </a:lvl5pPr>
      <a:lvl6pPr marL="2284861" algn="l" defTabSz="456973" rtl="0" eaLnBrk="1" latinLnBrk="0" hangingPunct="1">
        <a:defRPr sz="1800" kern="1200">
          <a:solidFill>
            <a:schemeClr val="tx1"/>
          </a:solidFill>
          <a:latin typeface="+mn-lt"/>
          <a:ea typeface="+mn-ea"/>
          <a:cs typeface="+mn-cs"/>
        </a:defRPr>
      </a:lvl6pPr>
      <a:lvl7pPr marL="2741830" algn="l" defTabSz="456973" rtl="0" eaLnBrk="1" latinLnBrk="0" hangingPunct="1">
        <a:defRPr sz="1800" kern="1200">
          <a:solidFill>
            <a:schemeClr val="tx1"/>
          </a:solidFill>
          <a:latin typeface="+mn-lt"/>
          <a:ea typeface="+mn-ea"/>
          <a:cs typeface="+mn-cs"/>
        </a:defRPr>
      </a:lvl7pPr>
      <a:lvl8pPr marL="3198806" algn="l" defTabSz="456973" rtl="0" eaLnBrk="1" latinLnBrk="0" hangingPunct="1">
        <a:defRPr sz="1800" kern="1200">
          <a:solidFill>
            <a:schemeClr val="tx1"/>
          </a:solidFill>
          <a:latin typeface="+mn-lt"/>
          <a:ea typeface="+mn-ea"/>
          <a:cs typeface="+mn-cs"/>
        </a:defRPr>
      </a:lvl8pPr>
      <a:lvl9pPr marL="3655775" algn="l" defTabSz="45697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5D441633-41D3-1F90-EF9A-33AEC9C27576}"/>
              </a:ext>
            </a:extLst>
          </p:cNvPr>
          <p:cNvGraphicFramePr>
            <a:graphicFrameLocks noChangeAspect="1"/>
          </p:cNvGraphicFramePr>
          <p:nvPr userDrawn="1">
            <p:custDataLst>
              <p:tags r:id="rId22"/>
            </p:custDataLst>
            <p:extLst>
              <p:ext uri="{D42A27DB-BD31-4B8C-83A1-F6EECF244321}">
                <p14:modId xmlns:p14="http://schemas.microsoft.com/office/powerpoint/2010/main" val="28767499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3" imgW="347" imgH="348" progId="TCLayout.ActiveDocument.1">
                  <p:embed/>
                </p:oleObj>
              </mc:Choice>
              <mc:Fallback>
                <p:oleObj name="think-cell Slide" r:id="rId23" imgW="347" imgH="348" progId="TCLayout.ActiveDocument.1">
                  <p:embed/>
                  <p:pic>
                    <p:nvPicPr>
                      <p:cNvPr id="5" name="think-cell data - do not delete" hidden="1">
                        <a:extLst>
                          <a:ext uri="{FF2B5EF4-FFF2-40B4-BE49-F238E27FC236}">
                            <a16:creationId xmlns:a16="http://schemas.microsoft.com/office/drawing/2014/main" id="{5D441633-41D3-1F90-EF9A-33AEC9C27576}"/>
                          </a:ext>
                        </a:extLst>
                      </p:cNvPr>
                      <p:cNvPicPr/>
                      <p:nvPr/>
                    </p:nvPicPr>
                    <p:blipFill>
                      <a:blip r:embed="rId24"/>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995623" y="323850"/>
            <a:ext cx="10181704" cy="10096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990602" y="1571626"/>
            <a:ext cx="10210798" cy="426469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p:txBody>
      </p:sp>
      <p:sp>
        <p:nvSpPr>
          <p:cNvPr id="9" name="TextBox 8">
            <a:extLst>
              <a:ext uri="{FF2B5EF4-FFF2-40B4-BE49-F238E27FC236}">
                <a16:creationId xmlns:a16="http://schemas.microsoft.com/office/drawing/2014/main" id="{55F738BE-22E1-48F5-B2DA-2F2C446C0230}"/>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accent2"/>
                </a:solidFill>
                <a:effectLst/>
                <a:uLnTx/>
                <a:uFillTx/>
              </a:rPr>
              <a:t>© 2024 Wilmington PLC. All rights reserved.</a:t>
            </a:r>
          </a:p>
        </p:txBody>
      </p:sp>
      <p:pic>
        <p:nvPicPr>
          <p:cNvPr id="6" name="Picture 5">
            <a:extLst>
              <a:ext uri="{FF2B5EF4-FFF2-40B4-BE49-F238E27FC236}">
                <a16:creationId xmlns:a16="http://schemas.microsoft.com/office/drawing/2014/main" id="{B38F3D28-993D-BC1F-F817-455406C5EC0E}"/>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p:blipFill>
        <p:spPr>
          <a:xfrm>
            <a:off x="9949404" y="5939377"/>
            <a:ext cx="2158375" cy="614657"/>
          </a:xfrm>
          <a:prstGeom prst="rect">
            <a:avLst/>
          </a:prstGeom>
        </p:spPr>
      </p:pic>
    </p:spTree>
    <p:custDataLst>
      <p:tags r:id="rId21"/>
    </p:custDataLst>
    <p:extLst>
      <p:ext uri="{BB962C8B-B14F-4D97-AF65-F5344CB8AC3E}">
        <p14:creationId xmlns:p14="http://schemas.microsoft.com/office/powerpoint/2010/main" val="2206032301"/>
      </p:ext>
    </p:extLst>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 id="2147484150" r:id="rId12"/>
    <p:sldLayoutId id="2147484151" r:id="rId13"/>
    <p:sldLayoutId id="2147484152" r:id="rId14"/>
    <p:sldLayoutId id="2147484153" r:id="rId15"/>
    <p:sldLayoutId id="2147484154" r:id="rId16"/>
    <p:sldLayoutId id="2147484155" r:id="rId17"/>
    <p:sldLayoutId id="2147484156" r:id="rId18"/>
    <p:sldLayoutId id="2147484157" r:id="rId19"/>
  </p:sldLayoutIdLst>
  <p:hf sldNum="0" hdr="0" ftr="0" dt="0"/>
  <p:txStyles>
    <p:titleStyle>
      <a:lvl1pPr algn="l" defTabSz="914400" rtl="0" eaLnBrk="1" latinLnBrk="0" hangingPunct="1">
        <a:lnSpc>
          <a:spcPct val="100000"/>
        </a:lnSpc>
        <a:spcBef>
          <a:spcPts val="600"/>
        </a:spcBef>
        <a:buNone/>
        <a:defRPr sz="3600" kern="1200">
          <a:solidFill>
            <a:srgbClr val="B41817"/>
          </a:solidFill>
          <a:latin typeface="Nunito Sans" pitchFamily="2" charset="0"/>
          <a:ea typeface="+mj-ea"/>
          <a:cs typeface="+mj-cs"/>
        </a:defRPr>
      </a:lvl1pPr>
    </p:titleStyle>
    <p:bodyStyle>
      <a:lvl1pPr marL="457200" indent="-457200" algn="l" defTabSz="914400" rtl="0" eaLnBrk="1" latinLnBrk="0" hangingPunct="1">
        <a:lnSpc>
          <a:spcPct val="100000"/>
        </a:lnSpc>
        <a:spcBef>
          <a:spcPts val="600"/>
        </a:spcBef>
        <a:buClr>
          <a:schemeClr val="tx2"/>
        </a:buClr>
        <a:buSzPct val="100000"/>
        <a:buFont typeface="Arial" panose="020B0604020202020204" pitchFamily="34" charset="0"/>
        <a:buChar char="•"/>
        <a:defRPr sz="2800" kern="1200">
          <a:solidFill>
            <a:srgbClr val="5C5756"/>
          </a:solidFill>
          <a:latin typeface="Nunito Sans" pitchFamily="2" charset="0"/>
          <a:ea typeface="+mn-ea"/>
          <a:cs typeface="+mn-cs"/>
        </a:defRPr>
      </a:lvl1pPr>
      <a:lvl2pPr marL="800100" indent="-342900" algn="l" defTabSz="914400" rtl="0" eaLnBrk="1" latinLnBrk="0" hangingPunct="1">
        <a:lnSpc>
          <a:spcPct val="100000"/>
        </a:lnSpc>
        <a:spcBef>
          <a:spcPts val="600"/>
        </a:spcBef>
        <a:buClr>
          <a:schemeClr val="tx2"/>
        </a:buClr>
        <a:buSzPct val="100000"/>
        <a:buFont typeface="Arial" panose="020B0604020202020204" pitchFamily="34" charset="0"/>
        <a:buChar char="•"/>
        <a:defRPr sz="2800" kern="1200">
          <a:solidFill>
            <a:srgbClr val="5C5756"/>
          </a:solidFill>
          <a:latin typeface="Nunito Sans" pitchFamily="2" charset="0"/>
          <a:ea typeface="+mn-ea"/>
          <a:cs typeface="+mn-cs"/>
        </a:defRPr>
      </a:lvl2pPr>
      <a:lvl3pPr marL="1257300" indent="-342900" algn="l" defTabSz="914400" rtl="0" eaLnBrk="1" latinLnBrk="0" hangingPunct="1">
        <a:lnSpc>
          <a:spcPct val="100000"/>
        </a:lnSpc>
        <a:spcBef>
          <a:spcPts val="600"/>
        </a:spcBef>
        <a:buClr>
          <a:schemeClr val="tx2"/>
        </a:buClr>
        <a:buSzPct val="100000"/>
        <a:buFont typeface="Arial" panose="020B0604020202020204" pitchFamily="34" charset="0"/>
        <a:buChar char="•"/>
        <a:defRPr sz="2800" kern="1200">
          <a:solidFill>
            <a:srgbClr val="5C5756"/>
          </a:solidFill>
          <a:latin typeface="Nunito Sans" pitchFamily="2" charset="0"/>
          <a:ea typeface="+mn-ea"/>
          <a:cs typeface="+mn-cs"/>
        </a:defRPr>
      </a:lvl3pPr>
      <a:lvl4pPr marL="16573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4pPr>
      <a:lvl5pPr marL="21145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18">
          <p15:clr>
            <a:srgbClr val="F26B43"/>
          </p15:clr>
        </p15:guide>
        <p15:guide id="2" pos="7056">
          <p15:clr>
            <a:srgbClr val="F26B43"/>
          </p15:clr>
        </p15:guide>
        <p15:guide id="3" pos="624">
          <p15:clr>
            <a:srgbClr val="F26B43"/>
          </p15:clr>
        </p15:guide>
        <p15:guide id="4" orient="horz" pos="1230">
          <p15:clr>
            <a:srgbClr val="F26B43"/>
          </p15:clr>
        </p15:guide>
        <p15:guide id="5" orient="horz" pos="192">
          <p15:clr>
            <a:srgbClr val="F26B43"/>
          </p15:clr>
        </p15:guide>
        <p15:guide id="6" orient="horz" pos="3680">
          <p15:clr>
            <a:srgbClr val="F26B43"/>
          </p15:clr>
        </p15:guide>
        <p15:guide id="7" orient="horz" pos="98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939527-CC97-4872-A26B-4D84256BCC8A}"/>
              </a:ext>
            </a:extLst>
          </p:cNvPr>
          <p:cNvSpPr>
            <a:spLocks noGrp="1"/>
          </p:cNvSpPr>
          <p:nvPr>
            <p:ph type="title"/>
          </p:nvPr>
        </p:nvSpPr>
        <p:spPr>
          <a:xfrm>
            <a:off x="1343472" y="648001"/>
            <a:ext cx="10417157" cy="1325563"/>
          </a:xfrm>
          <a:prstGeom prst="rect">
            <a:avLst/>
          </a:prstGeom>
          <a:noFill/>
        </p:spPr>
        <p:txBody>
          <a:bodyPr vert="horz" lIns="91440" tIns="45720" rIns="91440" bIns="45720" rtlCol="0" anchor="ctr">
            <a:normAutofit/>
          </a:bodyPr>
          <a:lstStyle/>
          <a:p>
            <a:r>
              <a:rPr lang="en-US"/>
              <a:t>Click to edit title style</a:t>
            </a:r>
            <a:endParaRPr lang="en-GB"/>
          </a:p>
        </p:txBody>
      </p:sp>
      <p:sp>
        <p:nvSpPr>
          <p:cNvPr id="3" name="Text Placeholder 2">
            <a:extLst>
              <a:ext uri="{FF2B5EF4-FFF2-40B4-BE49-F238E27FC236}">
                <a16:creationId xmlns:a16="http://schemas.microsoft.com/office/drawing/2014/main" id="{0D9D445E-1B6E-4D64-991F-1A27A7C0EDD2}"/>
              </a:ext>
            </a:extLst>
          </p:cNvPr>
          <p:cNvSpPr>
            <a:spLocks noGrp="1"/>
          </p:cNvSpPr>
          <p:nvPr>
            <p:ph type="body" idx="1"/>
          </p:nvPr>
        </p:nvSpPr>
        <p:spPr>
          <a:xfrm>
            <a:off x="1344001" y="2240868"/>
            <a:ext cx="10417156" cy="393609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A2C76B55-2D42-4B49-9E50-34C50C9CECF8}"/>
              </a:ext>
            </a:extLst>
          </p:cNvPr>
          <p:cNvSpPr>
            <a:spLocks noGrp="1"/>
          </p:cNvSpPr>
          <p:nvPr>
            <p:ph type="sldNum" sz="quarter" idx="4"/>
          </p:nvPr>
        </p:nvSpPr>
        <p:spPr>
          <a:xfrm>
            <a:off x="232453" y="6356355"/>
            <a:ext cx="27432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fld id="{08A1CA0E-6D41-470D-8021-35D4EE06D298}" type="slidenum">
              <a:rPr lang="en-GB" smtClean="0"/>
              <a:pPr/>
              <a:t>‹#›</a:t>
            </a:fld>
            <a:endParaRPr lang="en-GB"/>
          </a:p>
        </p:txBody>
      </p:sp>
    </p:spTree>
    <p:custDataLst>
      <p:tags r:id="rId17"/>
    </p:custDataLst>
    <p:extLst>
      <p:ext uri="{BB962C8B-B14F-4D97-AF65-F5344CB8AC3E}">
        <p14:creationId xmlns:p14="http://schemas.microsoft.com/office/powerpoint/2010/main" val="65793433"/>
      </p:ext>
    </p:extLst>
  </p:cSld>
  <p:clrMap bg1="lt1" tx1="dk1" bg2="lt2" tx2="dk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65" r:id="rId6"/>
    <p:sldLayoutId id="2147484166" r:id="rId7"/>
    <p:sldLayoutId id="2147484167" r:id="rId8"/>
    <p:sldLayoutId id="2147484168" r:id="rId9"/>
    <p:sldLayoutId id="2147484169" r:id="rId10"/>
    <p:sldLayoutId id="2147484170" r:id="rId11"/>
    <p:sldLayoutId id="2147484171" r:id="rId12"/>
    <p:sldLayoutId id="2147484172" r:id="rId13"/>
    <p:sldLayoutId id="2147484173" r:id="rId14"/>
    <p:sldLayoutId id="2147484174" r:id="rId15"/>
  </p:sldLayoutIdLst>
  <mc:AlternateContent xmlns:mc="http://schemas.openxmlformats.org/markup-compatibility/2006" xmlns:p159="http://schemas.microsoft.com/office/powerpoint/2015/09/main">
    <mc:Choice Requires="p159">
      <p:transition xmlns:p14="http://schemas.microsoft.com/office/powerpoint/2010/main" p14:dur="0">
        <p159:morph option="byObject"/>
      </p:transition>
    </mc:Choice>
    <mc:Fallback xmlns="">
      <p:transition>
        <p:fade/>
      </p:transition>
    </mc:Fallback>
  </mc:AlternateContent>
  <p:hf hdr="0" ftr="0" dt="0"/>
  <p:txStyles>
    <p:titleStyle>
      <a:lvl1pPr algn="l" defTabSz="844083" rtl="0" eaLnBrk="1" latinLnBrk="0" hangingPunct="1">
        <a:lnSpc>
          <a:spcPct val="90000"/>
        </a:lnSpc>
        <a:spcBef>
          <a:spcPct val="0"/>
        </a:spcBef>
        <a:buNone/>
        <a:defRPr sz="4400" b="1" kern="1200" cap="all" baseline="0">
          <a:solidFill>
            <a:schemeClr val="tx1"/>
          </a:solidFill>
          <a:latin typeface="Arial Black" panose="020B0A04020102020204" pitchFamily="34" charset="0"/>
          <a:ea typeface="+mj-ea"/>
          <a:cs typeface="Arial" panose="020B0604020202020204" pitchFamily="34" charset="0"/>
        </a:defRPr>
      </a:lvl1pPr>
    </p:titleStyle>
    <p:bodyStyle>
      <a:lvl1pPr marL="211021" indent="-211021" algn="l" defTabSz="844083" rtl="0" eaLnBrk="1" latinLnBrk="0" hangingPunct="1">
        <a:lnSpc>
          <a:spcPct val="90000"/>
        </a:lnSpc>
        <a:spcBef>
          <a:spcPts val="923"/>
        </a:spcBef>
        <a:buClr>
          <a:schemeClr val="accent1"/>
        </a:buClr>
        <a:buFont typeface="Arial" panose="020B0604020202020204" pitchFamily="34" charset="0"/>
        <a:buChar char="•"/>
        <a:defRPr sz="3200" kern="1200" baseline="0">
          <a:solidFill>
            <a:schemeClr val="tx1"/>
          </a:solidFill>
          <a:latin typeface="Arial" panose="020B0604020202020204" pitchFamily="34" charset="0"/>
          <a:ea typeface="+mn-ea"/>
          <a:cs typeface="Arial" panose="020B0604020202020204" pitchFamily="34" charset="0"/>
        </a:defRPr>
      </a:lvl1pPr>
      <a:lvl2pPr marL="633062" indent="-211021" algn="l" defTabSz="844083" rtl="0" eaLnBrk="1" latinLnBrk="0" hangingPunct="1">
        <a:lnSpc>
          <a:spcPct val="90000"/>
        </a:lnSpc>
        <a:spcBef>
          <a:spcPts val="462"/>
        </a:spcBef>
        <a:buClr>
          <a:schemeClr val="accent1"/>
        </a:buClr>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055103" indent="-211021" algn="l" defTabSz="844083" rtl="0" eaLnBrk="1" latinLnBrk="0" hangingPunct="1">
        <a:lnSpc>
          <a:spcPct val="90000"/>
        </a:lnSpc>
        <a:spcBef>
          <a:spcPts val="462"/>
        </a:spcBef>
        <a:buClr>
          <a:schemeClr val="accent1"/>
        </a:buClr>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477145" indent="-211021" algn="l" defTabSz="844083" rtl="0" eaLnBrk="1" latinLnBrk="0" hangingPunct="1">
        <a:lnSpc>
          <a:spcPct val="90000"/>
        </a:lnSpc>
        <a:spcBef>
          <a:spcPts val="462"/>
        </a:spcBef>
        <a:buClr>
          <a:schemeClr val="accent1"/>
        </a:buClr>
        <a:buFont typeface="Arial" panose="020B0604020202020204" pitchFamily="34" charset="0"/>
        <a:buChar char="•"/>
        <a:defRPr sz="1600" kern="1200" baseline="0">
          <a:solidFill>
            <a:schemeClr val="tx1"/>
          </a:solidFill>
          <a:latin typeface="Arial" panose="020B0604020202020204" pitchFamily="34" charset="0"/>
          <a:ea typeface="+mn-ea"/>
          <a:cs typeface="Arial" panose="020B0604020202020204" pitchFamily="34" charset="0"/>
        </a:defRPr>
      </a:lvl4pPr>
      <a:lvl5pPr marL="1899186" indent="-211021" algn="l" defTabSz="844083" rtl="0" eaLnBrk="1" latinLnBrk="0" hangingPunct="1">
        <a:lnSpc>
          <a:spcPct val="90000"/>
        </a:lnSpc>
        <a:spcBef>
          <a:spcPts val="462"/>
        </a:spcBef>
        <a:buClr>
          <a:schemeClr val="accent1"/>
        </a:buClr>
        <a:buFont typeface="Arial" panose="020B0604020202020204" pitchFamily="34" charset="0"/>
        <a:buChar char="•"/>
        <a:defRPr sz="1200" kern="1200" baseline="0">
          <a:solidFill>
            <a:schemeClr val="tx1"/>
          </a:solidFill>
          <a:latin typeface="Arial" panose="020B0604020202020204" pitchFamily="34" charset="0"/>
          <a:ea typeface="+mn-ea"/>
          <a:cs typeface="Arial" panose="020B0604020202020204" pitchFamily="34" charset="0"/>
        </a:defRPr>
      </a:lvl5pPr>
      <a:lvl6pPr marL="2321227"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0D9DECA5-E909-0680-27B3-7D8B2B1F4EE3}"/>
              </a:ext>
            </a:extLst>
          </p:cNvPr>
          <p:cNvGraphicFramePr>
            <a:graphicFrameLocks noChangeAspect="1"/>
          </p:cNvGraphicFramePr>
          <p:nvPr userDrawn="1">
            <p:custDataLst>
              <p:tags r:id="rId22"/>
            </p:custDataLst>
            <p:extLst>
              <p:ext uri="{D42A27DB-BD31-4B8C-83A1-F6EECF244321}">
                <p14:modId xmlns:p14="http://schemas.microsoft.com/office/powerpoint/2010/main" val="11132381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3" imgW="359" imgH="360" progId="TCLayout.ActiveDocument.1">
                  <p:embed/>
                </p:oleObj>
              </mc:Choice>
              <mc:Fallback>
                <p:oleObj name="think-cell Slide" r:id="rId23" imgW="359" imgH="360" progId="TCLayout.ActiveDocument.1">
                  <p:embed/>
                  <p:pic>
                    <p:nvPicPr>
                      <p:cNvPr id="5" name="think-cell data - do not delete" hidden="1">
                        <a:extLst>
                          <a:ext uri="{FF2B5EF4-FFF2-40B4-BE49-F238E27FC236}">
                            <a16:creationId xmlns:a16="http://schemas.microsoft.com/office/drawing/2014/main" id="{0D9DECA5-E909-0680-27B3-7D8B2B1F4EE3}"/>
                          </a:ext>
                        </a:extLst>
                      </p:cNvPr>
                      <p:cNvPicPr/>
                      <p:nvPr/>
                    </p:nvPicPr>
                    <p:blipFill>
                      <a:blip r:embed="rId24"/>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995623" y="323850"/>
            <a:ext cx="10181704" cy="10096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990602" y="1571626"/>
            <a:ext cx="10210798" cy="426469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p:txBody>
      </p:sp>
      <p:sp>
        <p:nvSpPr>
          <p:cNvPr id="9" name="TextBox 8">
            <a:extLst>
              <a:ext uri="{FF2B5EF4-FFF2-40B4-BE49-F238E27FC236}">
                <a16:creationId xmlns:a16="http://schemas.microsoft.com/office/drawing/2014/main" id="{55F738BE-22E1-48F5-B2DA-2F2C446C0230}"/>
              </a:ext>
            </a:extLst>
          </p:cNvPr>
          <p:cNvSpPr txBox="1"/>
          <p:nvPr userDrawn="1"/>
        </p:nvSpPr>
        <p:spPr>
          <a:xfrm>
            <a:off x="8731286" y="6497113"/>
            <a:ext cx="331200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accent2"/>
                </a:solidFill>
                <a:effectLst/>
                <a:uLnTx/>
                <a:uFillTx/>
              </a:rPr>
              <a:t>© 2023 Wilmington PLC. All rights reserved.</a:t>
            </a:r>
          </a:p>
        </p:txBody>
      </p:sp>
      <p:pic>
        <p:nvPicPr>
          <p:cNvPr id="6" name="Picture 5">
            <a:extLst>
              <a:ext uri="{FF2B5EF4-FFF2-40B4-BE49-F238E27FC236}">
                <a16:creationId xmlns:a16="http://schemas.microsoft.com/office/drawing/2014/main" id="{B38F3D28-993D-BC1F-F817-455406C5EC0E}"/>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p:blipFill>
        <p:spPr>
          <a:xfrm>
            <a:off x="9949404" y="5939377"/>
            <a:ext cx="2158375" cy="614657"/>
          </a:xfrm>
          <a:prstGeom prst="rect">
            <a:avLst/>
          </a:prstGeom>
        </p:spPr>
      </p:pic>
    </p:spTree>
    <p:custDataLst>
      <p:tags r:id="rId21"/>
    </p:custDataLst>
    <p:extLst>
      <p:ext uri="{BB962C8B-B14F-4D97-AF65-F5344CB8AC3E}">
        <p14:creationId xmlns:p14="http://schemas.microsoft.com/office/powerpoint/2010/main" val="2514019625"/>
      </p:ext>
    </p:extLst>
  </p:cSld>
  <p:clrMap bg1="lt1" tx1="dk1" bg2="lt2" tx2="dk2" accent1="accent1" accent2="accent2" accent3="accent3" accent4="accent4" accent5="accent5" accent6="accent6" hlink="hlink" folHlink="folHlink"/>
  <p:sldLayoutIdLst>
    <p:sldLayoutId id="2147484176" r:id="rId1"/>
    <p:sldLayoutId id="2147484177" r:id="rId2"/>
    <p:sldLayoutId id="2147484178" r:id="rId3"/>
    <p:sldLayoutId id="2147484179" r:id="rId4"/>
    <p:sldLayoutId id="2147484180" r:id="rId5"/>
    <p:sldLayoutId id="2147484181" r:id="rId6"/>
    <p:sldLayoutId id="2147484182" r:id="rId7"/>
    <p:sldLayoutId id="2147484183" r:id="rId8"/>
    <p:sldLayoutId id="2147484184" r:id="rId9"/>
    <p:sldLayoutId id="2147484185" r:id="rId10"/>
    <p:sldLayoutId id="2147484186" r:id="rId11"/>
    <p:sldLayoutId id="2147484187" r:id="rId12"/>
    <p:sldLayoutId id="2147484188" r:id="rId13"/>
    <p:sldLayoutId id="2147484189" r:id="rId14"/>
    <p:sldLayoutId id="2147484190" r:id="rId15"/>
    <p:sldLayoutId id="2147484191" r:id="rId16"/>
    <p:sldLayoutId id="2147484192" r:id="rId17"/>
    <p:sldLayoutId id="2147484193" r:id="rId18"/>
    <p:sldLayoutId id="2147484194" r:id="rId19"/>
  </p:sldLayoutIdLst>
  <p:hf sldNum="0" hdr="0" ftr="0" dt="0"/>
  <p:txStyles>
    <p:titleStyle>
      <a:lvl1pPr algn="l" defTabSz="914400" rtl="0" eaLnBrk="1" latinLnBrk="0" hangingPunct="1">
        <a:lnSpc>
          <a:spcPct val="100000"/>
        </a:lnSpc>
        <a:spcBef>
          <a:spcPts val="600"/>
        </a:spcBef>
        <a:buNone/>
        <a:defRPr sz="3600" kern="1200">
          <a:solidFill>
            <a:schemeClr val="tx1"/>
          </a:solidFill>
          <a:latin typeface="Nunito Sans" pitchFamily="2" charset="0"/>
          <a:ea typeface="+mj-ea"/>
          <a:cs typeface="+mj-cs"/>
        </a:defRPr>
      </a:lvl1pPr>
    </p:titleStyle>
    <p:bodyStyle>
      <a:lvl1pPr marL="457200" indent="-457200" algn="l" defTabSz="914400" rtl="0" eaLnBrk="1" latinLnBrk="0" hangingPunct="1">
        <a:lnSpc>
          <a:spcPct val="100000"/>
        </a:lnSpc>
        <a:spcBef>
          <a:spcPts val="600"/>
        </a:spcBef>
        <a:buClr>
          <a:schemeClr val="tx2"/>
        </a:buClr>
        <a:buSzPct val="100000"/>
        <a:buFont typeface="Arial" panose="020B0604020202020204" pitchFamily="34" charset="0"/>
        <a:buChar char="•"/>
        <a:defRPr sz="2800" kern="1200">
          <a:solidFill>
            <a:srgbClr val="5C5756"/>
          </a:solidFill>
          <a:latin typeface="Nunito Sans" pitchFamily="2" charset="0"/>
          <a:ea typeface="+mn-ea"/>
          <a:cs typeface="+mn-cs"/>
        </a:defRPr>
      </a:lvl1pPr>
      <a:lvl2pPr marL="800100" indent="-342900" algn="l" defTabSz="914400" rtl="0" eaLnBrk="1" latinLnBrk="0" hangingPunct="1">
        <a:lnSpc>
          <a:spcPct val="100000"/>
        </a:lnSpc>
        <a:spcBef>
          <a:spcPts val="600"/>
        </a:spcBef>
        <a:buClr>
          <a:schemeClr val="tx2"/>
        </a:buClr>
        <a:buSzPct val="100000"/>
        <a:buFont typeface="Arial" panose="020B0604020202020204" pitchFamily="34" charset="0"/>
        <a:buChar char="•"/>
        <a:defRPr sz="2800" kern="1200">
          <a:solidFill>
            <a:srgbClr val="5C5756"/>
          </a:solidFill>
          <a:latin typeface="Nunito Sans" pitchFamily="2" charset="0"/>
          <a:ea typeface="+mn-ea"/>
          <a:cs typeface="+mn-cs"/>
        </a:defRPr>
      </a:lvl2pPr>
      <a:lvl3pPr marL="1257300" indent="-342900" algn="l" defTabSz="914400" rtl="0" eaLnBrk="1" latinLnBrk="0" hangingPunct="1">
        <a:lnSpc>
          <a:spcPct val="100000"/>
        </a:lnSpc>
        <a:spcBef>
          <a:spcPts val="600"/>
        </a:spcBef>
        <a:buClr>
          <a:schemeClr val="tx2"/>
        </a:buClr>
        <a:buSzPct val="100000"/>
        <a:buFont typeface="Arial" panose="020B0604020202020204" pitchFamily="34" charset="0"/>
        <a:buChar char="•"/>
        <a:defRPr sz="2800" kern="1200">
          <a:solidFill>
            <a:srgbClr val="5C5756"/>
          </a:solidFill>
          <a:latin typeface="Nunito Sans" pitchFamily="2" charset="0"/>
          <a:ea typeface="+mn-ea"/>
          <a:cs typeface="+mn-cs"/>
        </a:defRPr>
      </a:lvl3pPr>
      <a:lvl4pPr marL="16573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4pPr>
      <a:lvl5pPr marL="21145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18">
          <p15:clr>
            <a:srgbClr val="F26B43"/>
          </p15:clr>
        </p15:guide>
        <p15:guide id="2" pos="7056">
          <p15:clr>
            <a:srgbClr val="F26B43"/>
          </p15:clr>
        </p15:guide>
        <p15:guide id="3" pos="624">
          <p15:clr>
            <a:srgbClr val="F26B43"/>
          </p15:clr>
        </p15:guide>
        <p15:guide id="4" orient="horz" pos="1230">
          <p15:clr>
            <a:srgbClr val="F26B43"/>
          </p15:clr>
        </p15:guide>
        <p15:guide id="5" orient="horz" pos="192">
          <p15:clr>
            <a:srgbClr val="F26B43"/>
          </p15:clr>
        </p15:guide>
        <p15:guide id="6" orient="horz" pos="3680">
          <p15:clr>
            <a:srgbClr val="F26B43"/>
          </p15:clr>
        </p15:guide>
        <p15:guide id="7" orient="horz" pos="98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png"/><Relationship Id="rId3" Type="http://schemas.openxmlformats.org/officeDocument/2006/relationships/notesSlide" Target="../notesSlides/notesSlide14.xml"/><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slideLayout" Target="../slideLayouts/slideLayout25.xml"/><Relationship Id="rId16" Type="http://schemas.openxmlformats.org/officeDocument/2006/relationships/image" Target="../media/image45.jpeg"/><Relationship Id="rId1" Type="http://schemas.openxmlformats.org/officeDocument/2006/relationships/tags" Target="../tags/tag121.xml"/><Relationship Id="rId6" Type="http://schemas.openxmlformats.org/officeDocument/2006/relationships/image" Target="../media/image30.emf"/><Relationship Id="rId11" Type="http://schemas.openxmlformats.org/officeDocument/2006/relationships/image" Target="../media/image40.jpeg"/><Relationship Id="rId5" Type="http://schemas.openxmlformats.org/officeDocument/2006/relationships/oleObject" Target="../embeddings/oleObject17.bin"/><Relationship Id="rId15" Type="http://schemas.openxmlformats.org/officeDocument/2006/relationships/image" Target="../media/image44.png"/><Relationship Id="rId10" Type="http://schemas.openxmlformats.org/officeDocument/2006/relationships/image" Target="../media/image39.jpeg"/><Relationship Id="rId4" Type="http://schemas.openxmlformats.org/officeDocument/2006/relationships/image" Target="../media/image35.png"/><Relationship Id="rId9" Type="http://schemas.openxmlformats.org/officeDocument/2006/relationships/image" Target="../media/image38.jpeg"/><Relationship Id="rId1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30.emf"/><Relationship Id="rId13" Type="http://schemas.openxmlformats.org/officeDocument/2006/relationships/image" Target="../media/image43.png"/><Relationship Id="rId18" Type="http://schemas.openxmlformats.org/officeDocument/2006/relationships/image" Target="../media/image52.svg"/><Relationship Id="rId3" Type="http://schemas.openxmlformats.org/officeDocument/2006/relationships/notesSlide" Target="../notesSlides/notesSlide16.xml"/><Relationship Id="rId7" Type="http://schemas.openxmlformats.org/officeDocument/2006/relationships/oleObject" Target="../embeddings/oleObject18.bin"/><Relationship Id="rId12" Type="http://schemas.openxmlformats.org/officeDocument/2006/relationships/image" Target="../media/image47.png"/><Relationship Id="rId17" Type="http://schemas.openxmlformats.org/officeDocument/2006/relationships/image" Target="../media/image51.png"/><Relationship Id="rId2" Type="http://schemas.openxmlformats.org/officeDocument/2006/relationships/slideLayout" Target="../slideLayouts/slideLayout59.xml"/><Relationship Id="rId16" Type="http://schemas.openxmlformats.org/officeDocument/2006/relationships/image" Target="../media/image50.svg"/><Relationship Id="rId20" Type="http://schemas.openxmlformats.org/officeDocument/2006/relationships/image" Target="../media/image54.svg"/><Relationship Id="rId1" Type="http://schemas.openxmlformats.org/officeDocument/2006/relationships/tags" Target="../tags/tag122.xml"/><Relationship Id="rId6" Type="http://schemas.openxmlformats.org/officeDocument/2006/relationships/image" Target="../media/image41.png"/><Relationship Id="rId11" Type="http://schemas.openxmlformats.org/officeDocument/2006/relationships/image" Target="../media/image39.jpeg"/><Relationship Id="rId5" Type="http://schemas.openxmlformats.org/officeDocument/2006/relationships/image" Target="../media/image37.jpeg"/><Relationship Id="rId15" Type="http://schemas.openxmlformats.org/officeDocument/2006/relationships/image" Target="../media/image49.png"/><Relationship Id="rId10" Type="http://schemas.openxmlformats.org/officeDocument/2006/relationships/image" Target="../media/image40.jpeg"/><Relationship Id="rId19" Type="http://schemas.openxmlformats.org/officeDocument/2006/relationships/image" Target="../media/image53.png"/><Relationship Id="rId4" Type="http://schemas.openxmlformats.org/officeDocument/2006/relationships/image" Target="../media/image38.jpeg"/><Relationship Id="rId9" Type="http://schemas.openxmlformats.org/officeDocument/2006/relationships/image" Target="../media/image42.png"/><Relationship Id="rId1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8.xml"/></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5.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44.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microsoft.com/office/2007/relationships/hdphoto" Target="../media/hdphoto1.wdp"/><Relationship Id="rId9" Type="http://schemas.openxmlformats.org/officeDocument/2006/relationships/image" Target="../media/image60.jpeg"/><Relationship Id="rId14" Type="http://schemas.openxmlformats.org/officeDocument/2006/relationships/image" Target="../media/image6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A213A-2548-94FF-DA9A-BBAD835F8E77}"/>
              </a:ext>
            </a:extLst>
          </p:cNvPr>
          <p:cNvSpPr>
            <a:spLocks noGrp="1"/>
          </p:cNvSpPr>
          <p:nvPr>
            <p:ph type="ctrTitle"/>
          </p:nvPr>
        </p:nvSpPr>
        <p:spPr>
          <a:xfrm>
            <a:off x="1596000" y="2253823"/>
            <a:ext cx="9000000" cy="1713224"/>
          </a:xfrm>
        </p:spPr>
        <p:txBody>
          <a:bodyPr/>
          <a:lstStyle/>
          <a:p>
            <a:r>
              <a:rPr lang="en-GB" b="1"/>
              <a:t>Prelim Results</a:t>
            </a:r>
            <a:br>
              <a:rPr lang="en-GB" b="1"/>
            </a:br>
            <a:r>
              <a:rPr lang="en-GB" b="1"/>
              <a:t>2023/24</a:t>
            </a:r>
          </a:p>
        </p:txBody>
      </p:sp>
      <p:sp>
        <p:nvSpPr>
          <p:cNvPr id="3" name="Subtitle 2">
            <a:extLst>
              <a:ext uri="{FF2B5EF4-FFF2-40B4-BE49-F238E27FC236}">
                <a16:creationId xmlns:a16="http://schemas.microsoft.com/office/drawing/2014/main" id="{8214862D-B132-A27D-D891-8E911D0313F2}"/>
              </a:ext>
            </a:extLst>
          </p:cNvPr>
          <p:cNvSpPr>
            <a:spLocks noGrp="1"/>
          </p:cNvSpPr>
          <p:nvPr>
            <p:ph type="subTitle" idx="1"/>
          </p:nvPr>
        </p:nvSpPr>
        <p:spPr>
          <a:xfrm>
            <a:off x="1596000" y="4605170"/>
            <a:ext cx="9000000" cy="1440000"/>
          </a:xfrm>
        </p:spPr>
        <p:txBody>
          <a:bodyPr/>
          <a:lstStyle/>
          <a:p>
            <a:r>
              <a:rPr lang="en-GB"/>
              <a:t>16</a:t>
            </a:r>
            <a:r>
              <a:rPr lang="en-GB" baseline="30000"/>
              <a:t>th</a:t>
            </a:r>
            <a:r>
              <a:rPr lang="en-GB"/>
              <a:t> September 2024</a:t>
            </a:r>
          </a:p>
        </p:txBody>
      </p:sp>
      <p:sp>
        <p:nvSpPr>
          <p:cNvPr id="6" name="Text Placeholder 3">
            <a:extLst>
              <a:ext uri="{FF2B5EF4-FFF2-40B4-BE49-F238E27FC236}">
                <a16:creationId xmlns:a16="http://schemas.microsoft.com/office/drawing/2014/main" id="{09CB3820-398B-14DE-5EFA-0DC2282A94E1}"/>
              </a:ext>
            </a:extLst>
          </p:cNvPr>
          <p:cNvSpPr txBox="1">
            <a:spLocks/>
          </p:cNvSpPr>
          <p:nvPr/>
        </p:nvSpPr>
        <p:spPr>
          <a:xfrm>
            <a:off x="781691" y="5980021"/>
            <a:ext cx="7369261" cy="7140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a:t>Mark Milner </a:t>
            </a:r>
            <a:r>
              <a:rPr lang="en-GB"/>
              <a:t>			</a:t>
            </a:r>
            <a:r>
              <a:rPr lang="en-GB" b="1"/>
              <a:t>Guy Millward</a:t>
            </a:r>
          </a:p>
          <a:p>
            <a:r>
              <a:rPr lang="en-GB"/>
              <a:t>Chief Executive Officer		Chief Financial Officer 		</a:t>
            </a:r>
          </a:p>
          <a:p>
            <a:endParaRPr lang="en-GB"/>
          </a:p>
        </p:txBody>
      </p:sp>
      <p:pic>
        <p:nvPicPr>
          <p:cNvPr id="7" name="Picture 6" descr="Icon&#10;&#10;Description automatically generated">
            <a:extLst>
              <a:ext uri="{FF2B5EF4-FFF2-40B4-BE49-F238E27FC236}">
                <a16:creationId xmlns:a16="http://schemas.microsoft.com/office/drawing/2014/main" id="{EB317778-7FB6-6E7F-6020-FCD2847479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7935" y="6098960"/>
            <a:ext cx="637033" cy="640081"/>
          </a:xfrm>
          <a:prstGeom prst="rect">
            <a:avLst/>
          </a:prstGeom>
        </p:spPr>
      </p:pic>
    </p:spTree>
    <p:extLst>
      <p:ext uri="{BB962C8B-B14F-4D97-AF65-F5344CB8AC3E}">
        <p14:creationId xmlns:p14="http://schemas.microsoft.com/office/powerpoint/2010/main" val="3122989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AB6CD1-2FCE-0C5F-2198-2CF288371D54}"/>
              </a:ext>
            </a:extLst>
          </p:cNvPr>
          <p:cNvSpPr>
            <a:spLocks noGrp="1"/>
          </p:cNvSpPr>
          <p:nvPr>
            <p:ph type="body" sz="quarter" idx="11"/>
          </p:nvPr>
        </p:nvSpPr>
        <p:spPr>
          <a:xfrm>
            <a:off x="717875" y="4558253"/>
            <a:ext cx="7092625" cy="1381125"/>
          </a:xfrm>
        </p:spPr>
        <p:txBody>
          <a:bodyPr/>
          <a:lstStyle/>
          <a:p>
            <a:r>
              <a:rPr lang="en-GB"/>
              <a:t>Operational Review and Outlook</a:t>
            </a:r>
          </a:p>
        </p:txBody>
      </p:sp>
      <p:sp>
        <p:nvSpPr>
          <p:cNvPr id="3" name="Slide Number Placeholder 2">
            <a:extLst>
              <a:ext uri="{FF2B5EF4-FFF2-40B4-BE49-F238E27FC236}">
                <a16:creationId xmlns:a16="http://schemas.microsoft.com/office/drawing/2014/main" id="{CC27D637-1DB1-FB83-C31A-74535EF49AC7}"/>
              </a:ext>
              <a:ext uri="{C183D7F6-B498-43B3-948B-1728B52AA6E4}">
                <adec:decorative xmlns:adec="http://schemas.microsoft.com/office/drawing/2017/decorative" val="1"/>
              </a:ext>
            </a:extLst>
          </p:cNvPr>
          <p:cNvSpPr txBox="1">
            <a:spLocks/>
          </p:cNvSpPr>
          <p:nvPr/>
        </p:nvSpPr>
        <p:spPr>
          <a:xfrm>
            <a:off x="113671" y="6413726"/>
            <a:ext cx="2743200" cy="365125"/>
          </a:xfrm>
          <a:prstGeom prst="rect">
            <a:avLst/>
          </a:prstGeom>
        </p:spPr>
        <p:txBody>
          <a:bodyPr anchor="ctr"/>
          <a:lstStyle>
            <a:lvl1pPr marL="0" indent="0" algn="l" defTabSz="914400" rtl="0" eaLnBrk="1" latinLnBrk="0" hangingPunct="1">
              <a:lnSpc>
                <a:spcPct val="100000"/>
              </a:lnSpc>
              <a:spcBef>
                <a:spcPts val="600"/>
              </a:spcBef>
              <a:buClr>
                <a:schemeClr val="accent6"/>
              </a:buClr>
              <a:buSzPct val="100000"/>
              <a:buFont typeface="Arial" panose="020B0604020202020204" pitchFamily="34" charset="0"/>
              <a:buNone/>
              <a:defRPr sz="2800" b="1" kern="1200">
                <a:solidFill>
                  <a:srgbClr val="C00000"/>
                </a:solidFill>
                <a:latin typeface="+mn-lt"/>
                <a:ea typeface="+mn-ea"/>
                <a:cs typeface="+mn-cs"/>
              </a:defRPr>
            </a:lvl1pPr>
            <a:lvl2pPr marL="457200" indent="0" algn="l" defTabSz="914400" rtl="0" eaLnBrk="1" latinLnBrk="0" hangingPunct="1">
              <a:lnSpc>
                <a:spcPct val="100000"/>
              </a:lnSpc>
              <a:spcBef>
                <a:spcPts val="600"/>
              </a:spcBef>
              <a:buClr>
                <a:schemeClr val="accent6"/>
              </a:buClr>
              <a:buSzPct val="100000"/>
              <a:buFont typeface="Arial" panose="020B0604020202020204" pitchFamily="34" charset="0"/>
              <a:buNone/>
              <a:defRPr sz="2400" kern="1200">
                <a:solidFill>
                  <a:schemeClr val="accent6"/>
                </a:solidFill>
                <a:latin typeface="+mn-lt"/>
                <a:ea typeface="+mn-ea"/>
                <a:cs typeface="+mn-cs"/>
              </a:defRPr>
            </a:lvl2pPr>
            <a:lvl3pPr marL="1257300" indent="-342900" algn="l" defTabSz="914400" rtl="0" eaLnBrk="1" latinLnBrk="0" hangingPunct="1">
              <a:lnSpc>
                <a:spcPct val="100000"/>
              </a:lnSpc>
              <a:spcBef>
                <a:spcPts val="600"/>
              </a:spcBef>
              <a:buClr>
                <a:schemeClr val="accent6"/>
              </a:buClr>
              <a:buSzPct val="100000"/>
              <a:buFont typeface="Arial" panose="020B0604020202020204" pitchFamily="34" charset="0"/>
              <a:buChar char="•"/>
              <a:defRPr sz="2000" kern="1200">
                <a:solidFill>
                  <a:schemeClr val="accent6"/>
                </a:solidFill>
                <a:latin typeface="+mn-lt"/>
                <a:ea typeface="+mn-ea"/>
                <a:cs typeface="+mn-cs"/>
              </a:defRPr>
            </a:lvl3pPr>
            <a:lvl4pPr marL="16573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4pPr>
            <a:lvl5pPr marL="21145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Tx/>
              <a:buSzTx/>
              <a:buFontTx/>
              <a:buNone/>
              <a:defRPr/>
            </a:pPr>
            <a:fld id="{9A996ADF-81D8-42D9-8450-C8A348369C20}" type="slidenum">
              <a:rPr lang="en-GB" sz="1400" b="0" smtClean="0">
                <a:solidFill>
                  <a:schemeClr val="bg1"/>
                </a:solidFill>
                <a:latin typeface="Arial"/>
              </a:rPr>
              <a:pPr>
                <a:spcBef>
                  <a:spcPts val="0"/>
                </a:spcBef>
                <a:buClrTx/>
                <a:buSzTx/>
                <a:buFontTx/>
                <a:buNone/>
                <a:defRPr/>
              </a:pPr>
              <a:t>10</a:t>
            </a:fld>
            <a:endParaRPr lang="en-GB" sz="1400" b="0">
              <a:solidFill>
                <a:schemeClr val="bg1"/>
              </a:solidFill>
              <a:latin typeface="Arial"/>
            </a:endParaRPr>
          </a:p>
        </p:txBody>
      </p:sp>
    </p:spTree>
    <p:extLst>
      <p:ext uri="{BB962C8B-B14F-4D97-AF65-F5344CB8AC3E}">
        <p14:creationId xmlns:p14="http://schemas.microsoft.com/office/powerpoint/2010/main" val="528258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A400B0-CE3B-3FF7-F033-55AA9087DD10}"/>
              </a:ext>
            </a:extLst>
          </p:cNvPr>
          <p:cNvSpPr>
            <a:spLocks noGrp="1"/>
          </p:cNvSpPr>
          <p:nvPr>
            <p:ph type="title"/>
          </p:nvPr>
        </p:nvSpPr>
        <p:spPr>
          <a:xfrm>
            <a:off x="468000" y="180000"/>
            <a:ext cx="10080000" cy="972000"/>
          </a:xfrm>
        </p:spPr>
        <p:txBody>
          <a:bodyPr>
            <a:normAutofit/>
          </a:bodyPr>
          <a:lstStyle/>
          <a:p>
            <a:r>
              <a:rPr lang="en-GB" sz="3600">
                <a:solidFill>
                  <a:srgbClr val="B41817"/>
                </a:solidFill>
              </a:rPr>
              <a:t>Continued strategic progress in FY24.</a:t>
            </a:r>
            <a:endParaRPr lang="en-GB" sz="3600" b="1">
              <a:solidFill>
                <a:srgbClr val="B41817"/>
              </a:solidFill>
            </a:endParaRPr>
          </a:p>
        </p:txBody>
      </p:sp>
      <p:sp>
        <p:nvSpPr>
          <p:cNvPr id="7" name="Content Placeholder 6">
            <a:extLst>
              <a:ext uri="{FF2B5EF4-FFF2-40B4-BE49-F238E27FC236}">
                <a16:creationId xmlns:a16="http://schemas.microsoft.com/office/drawing/2014/main" id="{AEA8A1DB-D0B6-E91F-881B-F4A9511D1F92}"/>
              </a:ext>
            </a:extLst>
          </p:cNvPr>
          <p:cNvSpPr>
            <a:spLocks noGrp="1"/>
          </p:cNvSpPr>
          <p:nvPr>
            <p:ph sz="half" idx="1"/>
          </p:nvPr>
        </p:nvSpPr>
        <p:spPr>
          <a:xfrm>
            <a:off x="990000" y="1573200"/>
            <a:ext cx="10699492" cy="4966459"/>
          </a:xfrm>
        </p:spPr>
        <p:txBody>
          <a:bodyPr lIns="91440" tIns="45720" rIns="91440" bIns="45720" anchor="t">
            <a:normAutofit/>
          </a:bodyPr>
          <a:lstStyle/>
          <a:p>
            <a:pPr lvl="0">
              <a:lnSpc>
                <a:spcPct val="100000"/>
              </a:lnSpc>
              <a:spcBef>
                <a:spcPts val="0"/>
              </a:spcBef>
              <a:spcAft>
                <a:spcPts val="600"/>
              </a:spcAft>
              <a:buClr>
                <a:srgbClr val="5C5857"/>
              </a:buClr>
            </a:pPr>
            <a:r>
              <a:rPr lang="en-US" sz="1600" b="1" dirty="0">
                <a:solidFill>
                  <a:srgbClr val="191719"/>
                </a:solidFill>
                <a:effectLst/>
                <a:ea typeface="Times New Roman" panose="02020603050405020304" pitchFamily="18" charset="0"/>
              </a:rPr>
              <a:t>Consistently delivered strong and sustainable organic growth</a:t>
            </a:r>
          </a:p>
          <a:p>
            <a:pPr lvl="1">
              <a:lnSpc>
                <a:spcPct val="100000"/>
              </a:lnSpc>
              <a:spcBef>
                <a:spcPts val="0"/>
              </a:spcBef>
              <a:spcAft>
                <a:spcPts val="600"/>
              </a:spcAft>
              <a:buClr>
                <a:srgbClr val="5C5857"/>
              </a:buClr>
            </a:pPr>
            <a:r>
              <a:rPr lang="en-US" sz="1600" dirty="0">
                <a:solidFill>
                  <a:srgbClr val="191719"/>
                </a:solidFill>
                <a:ea typeface="Times New Roman" panose="02020603050405020304" pitchFamily="18" charset="0"/>
              </a:rPr>
              <a:t>Our 4</a:t>
            </a:r>
            <a:r>
              <a:rPr lang="en-US" sz="1600" baseline="30000" dirty="0">
                <a:solidFill>
                  <a:srgbClr val="191719"/>
                </a:solidFill>
                <a:ea typeface="Times New Roman" panose="02020603050405020304" pitchFamily="18" charset="0"/>
              </a:rPr>
              <a:t>th</a:t>
            </a:r>
            <a:r>
              <a:rPr lang="en-US" sz="1600" dirty="0">
                <a:solidFill>
                  <a:srgbClr val="191719"/>
                </a:solidFill>
                <a:ea typeface="Times New Roman" panose="02020603050405020304" pitchFamily="18" charset="0"/>
              </a:rPr>
              <a:t> consecutive period of reporting organic revenue and profit growth</a:t>
            </a:r>
          </a:p>
          <a:p>
            <a:pPr lvl="1">
              <a:lnSpc>
                <a:spcPct val="100000"/>
              </a:lnSpc>
              <a:spcBef>
                <a:spcPts val="0"/>
              </a:spcBef>
              <a:spcAft>
                <a:spcPts val="600"/>
              </a:spcAft>
              <a:buClr>
                <a:srgbClr val="5C5857"/>
              </a:buClr>
            </a:pPr>
            <a:r>
              <a:rPr lang="en-US" sz="1600" dirty="0">
                <a:solidFill>
                  <a:srgbClr val="191719"/>
                </a:solidFill>
                <a:ea typeface="Times New Roman" panose="02020603050405020304" pitchFamily="18" charset="0"/>
              </a:rPr>
              <a:t>In FY24, all continuing businesses grew with ongoing organic revenues up 9%</a:t>
            </a:r>
          </a:p>
          <a:p>
            <a:pPr lvl="1">
              <a:lnSpc>
                <a:spcPct val="100000"/>
              </a:lnSpc>
              <a:spcBef>
                <a:spcPts val="0"/>
              </a:spcBef>
              <a:spcAft>
                <a:spcPts val="1800"/>
              </a:spcAft>
              <a:buClr>
                <a:srgbClr val="5C5857"/>
              </a:buClr>
            </a:pPr>
            <a:r>
              <a:rPr lang="en-US" sz="1600" dirty="0">
                <a:solidFill>
                  <a:srgbClr val="191719"/>
                </a:solidFill>
                <a:ea typeface="Times New Roman" panose="02020603050405020304" pitchFamily="18" charset="0"/>
              </a:rPr>
              <a:t>Ongoing operating margin up from 28% (FY23) to 31% (FY24)</a:t>
            </a:r>
          </a:p>
          <a:p>
            <a:pPr lvl="0">
              <a:lnSpc>
                <a:spcPct val="100000"/>
              </a:lnSpc>
              <a:spcBef>
                <a:spcPts val="0"/>
              </a:spcBef>
              <a:spcAft>
                <a:spcPts val="600"/>
              </a:spcAft>
              <a:buClr>
                <a:srgbClr val="5C5857"/>
              </a:buClr>
            </a:pPr>
            <a:r>
              <a:rPr lang="en-US" sz="1600" b="1" dirty="0">
                <a:solidFill>
                  <a:srgbClr val="191719"/>
                </a:solidFill>
                <a:effectLst/>
                <a:ea typeface="Times New Roman" panose="02020603050405020304" pitchFamily="18" charset="0"/>
              </a:rPr>
              <a:t>Portfolio management</a:t>
            </a:r>
          </a:p>
          <a:p>
            <a:pPr lvl="1">
              <a:lnSpc>
                <a:spcPct val="100000"/>
              </a:lnSpc>
              <a:spcBef>
                <a:spcPts val="0"/>
              </a:spcBef>
              <a:spcAft>
                <a:spcPts val="600"/>
              </a:spcAft>
              <a:buClr>
                <a:srgbClr val="5C5857"/>
              </a:buClr>
            </a:pPr>
            <a:r>
              <a:rPr lang="en-GB" sz="1600" dirty="0">
                <a:solidFill>
                  <a:srgbClr val="191719"/>
                </a:solidFill>
                <a:effectLst/>
                <a:ea typeface="Calibri" panose="020F0502020204030204" pitchFamily="34" charset="0"/>
              </a:rPr>
              <a:t>One acquisition - Astutis</a:t>
            </a:r>
          </a:p>
          <a:p>
            <a:pPr lvl="1">
              <a:lnSpc>
                <a:spcPct val="100000"/>
              </a:lnSpc>
              <a:spcBef>
                <a:spcPts val="0"/>
              </a:spcBef>
              <a:spcAft>
                <a:spcPts val="1800"/>
              </a:spcAft>
              <a:buClr>
                <a:srgbClr val="5C5857"/>
              </a:buClr>
            </a:pPr>
            <a:r>
              <a:rPr lang="en-US" sz="1600" dirty="0">
                <a:solidFill>
                  <a:srgbClr val="191719"/>
                </a:solidFill>
                <a:ea typeface="Calibri" panose="020F0502020204030204" pitchFamily="34" charset="0"/>
              </a:rPr>
              <a:t>Three disposals – MiExact, </a:t>
            </a:r>
            <a:r>
              <a:rPr lang="en-US" sz="1600" dirty="0">
                <a:solidFill>
                  <a:srgbClr val="191719"/>
                </a:solidFill>
                <a:effectLst/>
                <a:ea typeface="Calibri" panose="020F0502020204030204" pitchFamily="34" charset="0"/>
              </a:rPr>
              <a:t>European Healthcare (HSJ/UK Healthcare and APM)</a:t>
            </a:r>
          </a:p>
          <a:p>
            <a:pPr lvl="0">
              <a:lnSpc>
                <a:spcPct val="100000"/>
              </a:lnSpc>
              <a:spcBef>
                <a:spcPts val="0"/>
              </a:spcBef>
              <a:spcAft>
                <a:spcPts val="600"/>
              </a:spcAft>
              <a:buClr>
                <a:srgbClr val="5C5857"/>
              </a:buClr>
            </a:pPr>
            <a:r>
              <a:rPr lang="en-US" sz="1600" b="1" dirty="0">
                <a:solidFill>
                  <a:srgbClr val="191719"/>
                </a:solidFill>
                <a:effectLst/>
                <a:ea typeface="Times New Roman" panose="02020603050405020304" pitchFamily="18" charset="0"/>
              </a:rPr>
              <a:t>Operational improvements in FY24</a:t>
            </a:r>
            <a:r>
              <a:rPr lang="en-US" sz="1600" b="1" dirty="0">
                <a:solidFill>
                  <a:srgbClr val="191719"/>
                </a:solidFill>
                <a:ea typeface="Times New Roman" panose="02020603050405020304" pitchFamily="18" charset="0"/>
              </a:rPr>
              <a:t>; next phase </a:t>
            </a:r>
            <a:r>
              <a:rPr lang="en-US" sz="1600" b="1" dirty="0">
                <a:solidFill>
                  <a:srgbClr val="191719"/>
                </a:solidFill>
                <a:effectLst/>
                <a:ea typeface="Times New Roman" panose="02020603050405020304" pitchFamily="18" charset="0"/>
              </a:rPr>
              <a:t>FY25</a:t>
            </a:r>
          </a:p>
          <a:p>
            <a:pPr lvl="1">
              <a:lnSpc>
                <a:spcPct val="100000"/>
              </a:lnSpc>
              <a:spcBef>
                <a:spcPts val="0"/>
              </a:spcBef>
              <a:spcAft>
                <a:spcPts val="600"/>
              </a:spcAft>
              <a:buClr>
                <a:srgbClr val="5C5857"/>
              </a:buClr>
            </a:pPr>
            <a:r>
              <a:rPr lang="en-US" sz="1600" dirty="0">
                <a:solidFill>
                  <a:srgbClr val="191719"/>
                </a:solidFill>
                <a:effectLst/>
                <a:ea typeface="Times New Roman" panose="02020603050405020304" pitchFamily="18" charset="0"/>
              </a:rPr>
              <a:t>Continue to invest in operationa</a:t>
            </a:r>
            <a:r>
              <a:rPr lang="en-US" sz="1600" dirty="0">
                <a:solidFill>
                  <a:srgbClr val="191719"/>
                </a:solidFill>
                <a:ea typeface="Times New Roman" panose="02020603050405020304" pitchFamily="18" charset="0"/>
              </a:rPr>
              <a:t>l excellence areas</a:t>
            </a:r>
            <a:endParaRPr lang="en-US" sz="1600" dirty="0">
              <a:solidFill>
                <a:srgbClr val="191719"/>
              </a:solidFill>
              <a:effectLst/>
              <a:ea typeface="Times New Roman" panose="02020603050405020304" pitchFamily="18" charset="0"/>
            </a:endParaRPr>
          </a:p>
          <a:p>
            <a:pPr lvl="1">
              <a:lnSpc>
                <a:spcPct val="100000"/>
              </a:lnSpc>
              <a:spcBef>
                <a:spcPts val="0"/>
              </a:spcBef>
              <a:spcAft>
                <a:spcPts val="600"/>
              </a:spcAft>
              <a:buClr>
                <a:srgbClr val="5C5857"/>
              </a:buClr>
            </a:pPr>
            <a:r>
              <a:rPr lang="en-US" sz="1600" dirty="0">
                <a:solidFill>
                  <a:srgbClr val="191719"/>
                </a:solidFill>
                <a:effectLst/>
                <a:ea typeface="Times New Roman" panose="02020603050405020304" pitchFamily="18" charset="0"/>
              </a:rPr>
              <a:t>New technology platform rolled out </a:t>
            </a:r>
            <a:r>
              <a:rPr lang="en-US" sz="1600" dirty="0">
                <a:solidFill>
                  <a:srgbClr val="191719"/>
                </a:solidFill>
                <a:ea typeface="Times New Roman" panose="02020603050405020304" pitchFamily="18" charset="0"/>
              </a:rPr>
              <a:t>to</a:t>
            </a:r>
            <a:r>
              <a:rPr lang="en-US" sz="1600" dirty="0">
                <a:solidFill>
                  <a:srgbClr val="191719"/>
                </a:solidFill>
                <a:effectLst/>
                <a:ea typeface="Times New Roman" panose="02020603050405020304" pitchFamily="18" charset="0"/>
              </a:rPr>
              <a:t> 3 out of 4 training businesses</a:t>
            </a:r>
          </a:p>
          <a:p>
            <a:pPr lvl="1">
              <a:lnSpc>
                <a:spcPct val="100000"/>
              </a:lnSpc>
              <a:spcBef>
                <a:spcPts val="0"/>
              </a:spcBef>
              <a:spcAft>
                <a:spcPts val="600"/>
              </a:spcAft>
              <a:buClr>
                <a:srgbClr val="5C5857"/>
              </a:buClr>
            </a:pPr>
            <a:r>
              <a:rPr lang="en-US" sz="1600" dirty="0">
                <a:solidFill>
                  <a:srgbClr val="191719"/>
                </a:solidFill>
                <a:ea typeface="Times New Roman" panose="02020603050405020304" pitchFamily="18" charset="0"/>
              </a:rPr>
              <a:t>AI activities advancing</a:t>
            </a:r>
          </a:p>
          <a:p>
            <a:pPr lvl="1">
              <a:lnSpc>
                <a:spcPct val="100000"/>
              </a:lnSpc>
              <a:spcBef>
                <a:spcPts val="0"/>
              </a:spcBef>
              <a:spcAft>
                <a:spcPts val="600"/>
              </a:spcAft>
              <a:buClr>
                <a:srgbClr val="5C5857"/>
              </a:buClr>
            </a:pPr>
            <a:r>
              <a:rPr lang="en-US" sz="1600" dirty="0">
                <a:solidFill>
                  <a:srgbClr val="191719"/>
                </a:solidFill>
                <a:ea typeface="Times New Roman" panose="02020603050405020304" pitchFamily="18" charset="0"/>
              </a:rPr>
              <a:t>Revised segmental reporting around external markets</a:t>
            </a:r>
            <a:endParaRPr lang="en-GB" sz="1600" dirty="0">
              <a:solidFill>
                <a:srgbClr val="191719"/>
              </a:solidFill>
              <a:ea typeface="Times New Roman" panose="02020603050405020304" pitchFamily="18" charset="0"/>
            </a:endParaRPr>
          </a:p>
          <a:p>
            <a:pPr lvl="1">
              <a:lnSpc>
                <a:spcPct val="100000"/>
              </a:lnSpc>
              <a:spcBef>
                <a:spcPts val="0"/>
              </a:spcBef>
              <a:spcAft>
                <a:spcPts val="600"/>
              </a:spcAft>
              <a:buClr>
                <a:srgbClr val="5C5857"/>
              </a:buClr>
            </a:pPr>
            <a:endParaRPr lang="en-GB" sz="1600" dirty="0">
              <a:solidFill>
                <a:srgbClr val="191719"/>
              </a:solidFill>
              <a:effectLst/>
              <a:ea typeface="Calibri" panose="020F0502020204030204" pitchFamily="34" charset="0"/>
            </a:endParaRPr>
          </a:p>
        </p:txBody>
      </p:sp>
      <p:sp>
        <p:nvSpPr>
          <p:cNvPr id="12" name="Slide Number Placeholder 2">
            <a:extLst>
              <a:ext uri="{FF2B5EF4-FFF2-40B4-BE49-F238E27FC236}">
                <a16:creationId xmlns:a16="http://schemas.microsoft.com/office/drawing/2014/main" id="{91107104-AFE2-01BD-C839-54A8C67D4448}"/>
              </a:ext>
              <a:ext uri="{C183D7F6-B498-43B3-948B-1728B52AA6E4}">
                <adec:decorative xmlns:adec="http://schemas.microsoft.com/office/drawing/2017/decorative" val="1"/>
              </a:ext>
            </a:extLst>
          </p:cNvPr>
          <p:cNvSpPr txBox="1">
            <a:spLocks/>
          </p:cNvSpPr>
          <p:nvPr/>
        </p:nvSpPr>
        <p:spPr>
          <a:xfrm>
            <a:off x="113671" y="641372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A996ADF-81D8-42D9-8450-C8A348369C20}" type="slidenum">
              <a:rPr lang="en-GB" sz="1400" smtClean="0">
                <a:solidFill>
                  <a:prstClr val="black">
                    <a:lumMod val="65000"/>
                    <a:lumOff val="35000"/>
                  </a:prstClr>
                </a:solidFill>
                <a:latin typeface="Arial"/>
              </a:rPr>
              <a:pPr>
                <a:defRPr/>
              </a:pPr>
              <a:t>11</a:t>
            </a:fld>
            <a:endParaRPr lang="en-GB" sz="1400">
              <a:solidFill>
                <a:prstClr val="black">
                  <a:lumMod val="65000"/>
                  <a:lumOff val="35000"/>
                </a:prstClr>
              </a:solidFill>
              <a:latin typeface="Arial"/>
            </a:endParaRPr>
          </a:p>
        </p:txBody>
      </p:sp>
      <p:pic>
        <p:nvPicPr>
          <p:cNvPr id="39" name="Picture 38" descr="Wilmington plc logo">
            <a:extLst>
              <a:ext uri="{FF2B5EF4-FFF2-40B4-BE49-F238E27FC236}">
                <a16:creationId xmlns:a16="http://schemas.microsoft.com/office/drawing/2014/main" id="{F0DE1AAA-F3FA-8BDF-ED76-781BA3932FA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949404" y="5939377"/>
            <a:ext cx="2158375" cy="614657"/>
          </a:xfrm>
          <a:prstGeom prst="rect">
            <a:avLst/>
          </a:prstGeom>
        </p:spPr>
      </p:pic>
    </p:spTree>
    <p:extLst>
      <p:ext uri="{BB962C8B-B14F-4D97-AF65-F5344CB8AC3E}">
        <p14:creationId xmlns:p14="http://schemas.microsoft.com/office/powerpoint/2010/main" val="2839598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AB6CD1-2FCE-0C5F-2198-2CF288371D54}"/>
              </a:ext>
            </a:extLst>
          </p:cNvPr>
          <p:cNvSpPr>
            <a:spLocks noGrp="1"/>
          </p:cNvSpPr>
          <p:nvPr>
            <p:ph type="body" sz="quarter" idx="11"/>
          </p:nvPr>
        </p:nvSpPr>
        <p:spPr>
          <a:xfrm>
            <a:off x="717875" y="4582959"/>
            <a:ext cx="10950250" cy="1381125"/>
          </a:xfrm>
        </p:spPr>
        <p:txBody>
          <a:bodyPr/>
          <a:lstStyle/>
          <a:p>
            <a:pPr lvl="0">
              <a:lnSpc>
                <a:spcPct val="100000"/>
              </a:lnSpc>
              <a:spcBef>
                <a:spcPts val="0"/>
              </a:spcBef>
              <a:spcAft>
                <a:spcPts val="600"/>
              </a:spcAft>
              <a:buClr>
                <a:srgbClr val="5C5857"/>
              </a:buClr>
            </a:pPr>
            <a:r>
              <a:rPr lang="en-US" sz="3600">
                <a:effectLst/>
                <a:ea typeface="Times New Roman" panose="02020603050405020304" pitchFamily="18" charset="0"/>
              </a:rPr>
              <a:t>Portfolio Management:</a:t>
            </a:r>
          </a:p>
          <a:p>
            <a:pPr lvl="0">
              <a:lnSpc>
                <a:spcPct val="100000"/>
              </a:lnSpc>
              <a:spcBef>
                <a:spcPts val="0"/>
              </a:spcBef>
              <a:spcAft>
                <a:spcPts val="600"/>
              </a:spcAft>
              <a:buClr>
                <a:srgbClr val="5C5857"/>
              </a:buClr>
            </a:pPr>
            <a:r>
              <a:rPr lang="en-US" sz="2800">
                <a:effectLst/>
                <a:ea typeface="Times New Roman" panose="02020603050405020304" pitchFamily="18" charset="0"/>
              </a:rPr>
              <a:t>Strengthened : </a:t>
            </a:r>
            <a:r>
              <a:rPr lang="en-US" sz="2800">
                <a:ea typeface="Times New Roman" panose="02020603050405020304" pitchFamily="18" charset="0"/>
              </a:rPr>
              <a:t>Quality : </a:t>
            </a:r>
            <a:r>
              <a:rPr lang="en-US" sz="2800">
                <a:effectLst/>
                <a:ea typeface="Times New Roman" panose="02020603050405020304" pitchFamily="18" charset="0"/>
              </a:rPr>
              <a:t>GRC</a:t>
            </a:r>
            <a:endParaRPr lang="en-US" sz="3600">
              <a:effectLst/>
              <a:ea typeface="Times New Roman" panose="02020603050405020304" pitchFamily="18" charset="0"/>
            </a:endParaRPr>
          </a:p>
        </p:txBody>
      </p:sp>
      <p:sp>
        <p:nvSpPr>
          <p:cNvPr id="3" name="Slide Number Placeholder 2">
            <a:extLst>
              <a:ext uri="{FF2B5EF4-FFF2-40B4-BE49-F238E27FC236}">
                <a16:creationId xmlns:a16="http://schemas.microsoft.com/office/drawing/2014/main" id="{13B22D62-36A5-97B6-3203-BEF099CEB5C4}"/>
              </a:ext>
              <a:ext uri="{C183D7F6-B498-43B3-948B-1728B52AA6E4}">
                <adec:decorative xmlns:adec="http://schemas.microsoft.com/office/drawing/2017/decorative" val="1"/>
              </a:ext>
            </a:extLst>
          </p:cNvPr>
          <p:cNvSpPr txBox="1">
            <a:spLocks/>
          </p:cNvSpPr>
          <p:nvPr/>
        </p:nvSpPr>
        <p:spPr>
          <a:xfrm>
            <a:off x="113671" y="6413726"/>
            <a:ext cx="2743200" cy="365125"/>
          </a:xfrm>
          <a:prstGeom prst="rect">
            <a:avLst/>
          </a:prstGeom>
        </p:spPr>
        <p:txBody>
          <a:bodyPr anchor="ctr"/>
          <a:lstStyle>
            <a:lvl1pPr marL="0" indent="0" algn="l" defTabSz="914400" rtl="0" eaLnBrk="1" latinLnBrk="0" hangingPunct="1">
              <a:lnSpc>
                <a:spcPct val="100000"/>
              </a:lnSpc>
              <a:spcBef>
                <a:spcPts val="600"/>
              </a:spcBef>
              <a:buClr>
                <a:schemeClr val="accent6"/>
              </a:buClr>
              <a:buSzPct val="100000"/>
              <a:buFont typeface="Arial" panose="020B0604020202020204" pitchFamily="34" charset="0"/>
              <a:buNone/>
              <a:defRPr sz="2800" b="1" kern="1200">
                <a:solidFill>
                  <a:srgbClr val="C00000"/>
                </a:solidFill>
                <a:latin typeface="+mn-lt"/>
                <a:ea typeface="+mn-ea"/>
                <a:cs typeface="+mn-cs"/>
              </a:defRPr>
            </a:lvl1pPr>
            <a:lvl2pPr marL="457200" indent="0" algn="l" defTabSz="914400" rtl="0" eaLnBrk="1" latinLnBrk="0" hangingPunct="1">
              <a:lnSpc>
                <a:spcPct val="100000"/>
              </a:lnSpc>
              <a:spcBef>
                <a:spcPts val="600"/>
              </a:spcBef>
              <a:buClr>
                <a:schemeClr val="accent6"/>
              </a:buClr>
              <a:buSzPct val="100000"/>
              <a:buFont typeface="Arial" panose="020B0604020202020204" pitchFamily="34" charset="0"/>
              <a:buNone/>
              <a:defRPr sz="2400" kern="1200">
                <a:solidFill>
                  <a:schemeClr val="accent6"/>
                </a:solidFill>
                <a:latin typeface="+mn-lt"/>
                <a:ea typeface="+mn-ea"/>
                <a:cs typeface="+mn-cs"/>
              </a:defRPr>
            </a:lvl2pPr>
            <a:lvl3pPr marL="1257300" indent="-342900" algn="l" defTabSz="914400" rtl="0" eaLnBrk="1" latinLnBrk="0" hangingPunct="1">
              <a:lnSpc>
                <a:spcPct val="100000"/>
              </a:lnSpc>
              <a:spcBef>
                <a:spcPts val="600"/>
              </a:spcBef>
              <a:buClr>
                <a:schemeClr val="accent6"/>
              </a:buClr>
              <a:buSzPct val="100000"/>
              <a:buFont typeface="Arial" panose="020B0604020202020204" pitchFamily="34" charset="0"/>
              <a:buChar char="•"/>
              <a:defRPr sz="2000" kern="1200">
                <a:solidFill>
                  <a:schemeClr val="accent6"/>
                </a:solidFill>
                <a:latin typeface="+mn-lt"/>
                <a:ea typeface="+mn-ea"/>
                <a:cs typeface="+mn-cs"/>
              </a:defRPr>
            </a:lvl3pPr>
            <a:lvl4pPr marL="16573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4pPr>
            <a:lvl5pPr marL="21145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Tx/>
              <a:buSzTx/>
              <a:buFontTx/>
              <a:buNone/>
              <a:defRPr/>
            </a:pPr>
            <a:fld id="{9A996ADF-81D8-42D9-8450-C8A348369C20}" type="slidenum">
              <a:rPr lang="en-GB" sz="1400" b="0" smtClean="0">
                <a:solidFill>
                  <a:schemeClr val="bg1"/>
                </a:solidFill>
                <a:latin typeface="Arial"/>
              </a:rPr>
              <a:pPr>
                <a:spcBef>
                  <a:spcPts val="0"/>
                </a:spcBef>
                <a:buClrTx/>
                <a:buSzTx/>
                <a:buFontTx/>
                <a:buNone/>
                <a:defRPr/>
              </a:pPr>
              <a:t>12</a:t>
            </a:fld>
            <a:endParaRPr lang="en-GB" sz="1400" b="0">
              <a:solidFill>
                <a:schemeClr val="bg1"/>
              </a:solidFill>
              <a:latin typeface="Arial"/>
            </a:endParaRPr>
          </a:p>
        </p:txBody>
      </p:sp>
    </p:spTree>
    <p:extLst>
      <p:ext uri="{BB962C8B-B14F-4D97-AF65-F5344CB8AC3E}">
        <p14:creationId xmlns:p14="http://schemas.microsoft.com/office/powerpoint/2010/main" val="772920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8BF165-94CD-20E6-8BDF-2E9175945613}"/>
              </a:ext>
            </a:extLst>
          </p:cNvPr>
          <p:cNvSpPr>
            <a:spLocks noGrp="1"/>
          </p:cNvSpPr>
          <p:nvPr>
            <p:ph type="title"/>
          </p:nvPr>
        </p:nvSpPr>
        <p:spPr>
          <a:xfrm>
            <a:off x="468000" y="180000"/>
            <a:ext cx="10080000" cy="972000"/>
          </a:xfrm>
        </p:spPr>
        <p:txBody>
          <a:bodyPr>
            <a:normAutofit/>
          </a:bodyPr>
          <a:lstStyle/>
          <a:p>
            <a:r>
              <a:rPr lang="en-GB" sz="3600"/>
              <a:t>Portfolio Management.</a:t>
            </a:r>
          </a:p>
        </p:txBody>
      </p:sp>
      <p:sp>
        <p:nvSpPr>
          <p:cNvPr id="22" name="Content Placeholder 6">
            <a:extLst>
              <a:ext uri="{FF2B5EF4-FFF2-40B4-BE49-F238E27FC236}">
                <a16:creationId xmlns:a16="http://schemas.microsoft.com/office/drawing/2014/main" id="{7E691250-786B-749C-AAE8-D9BBAF1519CD}"/>
              </a:ext>
            </a:extLst>
          </p:cNvPr>
          <p:cNvSpPr txBox="1">
            <a:spLocks/>
          </p:cNvSpPr>
          <p:nvPr/>
        </p:nvSpPr>
        <p:spPr>
          <a:xfrm>
            <a:off x="590670" y="1069341"/>
            <a:ext cx="10210800" cy="58150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C575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C575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C575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a:solidFill>
                  <a:srgbClr val="191719"/>
                </a:solidFill>
              </a:rPr>
              <a:t>A consistent set of characteristics since 2020</a:t>
            </a:r>
          </a:p>
        </p:txBody>
      </p:sp>
      <p:graphicFrame>
        <p:nvGraphicFramePr>
          <p:cNvPr id="24" name="Table 3">
            <a:extLst>
              <a:ext uri="{FF2B5EF4-FFF2-40B4-BE49-F238E27FC236}">
                <a16:creationId xmlns:a16="http://schemas.microsoft.com/office/drawing/2014/main" id="{F2FDDCD2-3AC1-D62A-50EF-AA4E41E3E058}"/>
              </a:ext>
            </a:extLst>
          </p:cNvPr>
          <p:cNvGraphicFramePr>
            <a:graphicFrameLocks noGrp="1"/>
          </p:cNvGraphicFramePr>
          <p:nvPr>
            <p:extLst>
              <p:ext uri="{D42A27DB-BD31-4B8C-83A1-F6EECF244321}">
                <p14:modId xmlns:p14="http://schemas.microsoft.com/office/powerpoint/2010/main" val="1509505314"/>
              </p:ext>
            </p:extLst>
          </p:nvPr>
        </p:nvGraphicFramePr>
        <p:xfrm>
          <a:off x="714067" y="1711288"/>
          <a:ext cx="10725456" cy="640080"/>
        </p:xfrm>
        <a:graphic>
          <a:graphicData uri="http://schemas.openxmlformats.org/drawingml/2006/table">
            <a:tbl>
              <a:tblPr firstRow="1" bandRow="1">
                <a:tableStyleId>{5C22544A-7EE6-4342-B048-85BDC9FD1C3A}</a:tableStyleId>
              </a:tblPr>
              <a:tblGrid>
                <a:gridCol w="1787576">
                  <a:extLst>
                    <a:ext uri="{9D8B030D-6E8A-4147-A177-3AD203B41FA5}">
                      <a16:colId xmlns:a16="http://schemas.microsoft.com/office/drawing/2014/main" val="1960298882"/>
                    </a:ext>
                  </a:extLst>
                </a:gridCol>
                <a:gridCol w="1787576">
                  <a:extLst>
                    <a:ext uri="{9D8B030D-6E8A-4147-A177-3AD203B41FA5}">
                      <a16:colId xmlns:a16="http://schemas.microsoft.com/office/drawing/2014/main" val="1261287011"/>
                    </a:ext>
                  </a:extLst>
                </a:gridCol>
                <a:gridCol w="1787576">
                  <a:extLst>
                    <a:ext uri="{9D8B030D-6E8A-4147-A177-3AD203B41FA5}">
                      <a16:colId xmlns:a16="http://schemas.microsoft.com/office/drawing/2014/main" val="2690811229"/>
                    </a:ext>
                  </a:extLst>
                </a:gridCol>
                <a:gridCol w="1787576">
                  <a:extLst>
                    <a:ext uri="{9D8B030D-6E8A-4147-A177-3AD203B41FA5}">
                      <a16:colId xmlns:a16="http://schemas.microsoft.com/office/drawing/2014/main" val="3166447739"/>
                    </a:ext>
                  </a:extLst>
                </a:gridCol>
                <a:gridCol w="1787576">
                  <a:extLst>
                    <a:ext uri="{9D8B030D-6E8A-4147-A177-3AD203B41FA5}">
                      <a16:colId xmlns:a16="http://schemas.microsoft.com/office/drawing/2014/main" val="1679446738"/>
                    </a:ext>
                  </a:extLst>
                </a:gridCol>
                <a:gridCol w="1787576">
                  <a:extLst>
                    <a:ext uri="{9D8B030D-6E8A-4147-A177-3AD203B41FA5}">
                      <a16:colId xmlns:a16="http://schemas.microsoft.com/office/drawing/2014/main" val="787291119"/>
                    </a:ext>
                  </a:extLst>
                </a:gridCol>
              </a:tblGrid>
              <a:tr h="3651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a:solidFill>
                            <a:schemeClr val="bg2">
                              <a:lumMod val="10000"/>
                            </a:schemeClr>
                          </a:solidFill>
                          <a:effectLst/>
                          <a:ea typeface="Calibri" panose="020F0502020204030204" pitchFamily="34" charset="0"/>
                          <a:cs typeface="Times New Roman"/>
                        </a:rPr>
                        <a:t>GRC focus: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a:solidFill>
                            <a:schemeClr val="bg2">
                              <a:lumMod val="10000"/>
                            </a:schemeClr>
                          </a:solidFill>
                          <a:effectLst/>
                          <a:ea typeface="Calibri" panose="020F0502020204030204" pitchFamily="34" charset="0"/>
                          <a:cs typeface="Times New Roman"/>
                        </a:rPr>
                        <a:t>customers operating in regulated markets</a:t>
                      </a:r>
                    </a:p>
                  </a:txBody>
                  <a:tcPr anchor="ctr">
                    <a:lnL w="6350" cap="flat" cmpd="sng" algn="ctr">
                      <a:solidFill>
                        <a:srgbClr val="191719"/>
                      </a:solidFill>
                      <a:prstDash val="solid"/>
                      <a:round/>
                      <a:headEnd type="none" w="med" len="med"/>
                      <a:tailEnd type="none" w="med" len="med"/>
                    </a:lnL>
                    <a:lnR w="6350" cap="flat" cmpd="sng" algn="ctr">
                      <a:solidFill>
                        <a:schemeClr val="tx1"/>
                      </a:solidFill>
                      <a:prstDash val="dash"/>
                      <a:round/>
                      <a:headEnd type="none" w="med" len="med"/>
                      <a:tailEnd type="none" w="med" len="med"/>
                    </a:lnR>
                    <a:lnT w="6350" cap="flat" cmpd="sng" algn="ctr">
                      <a:solidFill>
                        <a:srgbClr val="191719"/>
                      </a:solidFill>
                      <a:prstDash val="solid"/>
                      <a:round/>
                      <a:headEnd type="none" w="med" len="med"/>
                      <a:tailEnd type="none" w="med" len="med"/>
                    </a:lnT>
                    <a:lnB w="6350" cap="flat" cmpd="sng" algn="ctr">
                      <a:solidFill>
                        <a:srgbClr val="19171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a:solidFill>
                            <a:schemeClr val="bg2">
                              <a:lumMod val="10000"/>
                            </a:schemeClr>
                          </a:solidFill>
                          <a:effectLst/>
                          <a:ea typeface="Calibri" panose="020F0502020204030204" pitchFamily="34" charset="0"/>
                          <a:cs typeface="Times New Roman"/>
                        </a:rPr>
                        <a:t>Attractive markets</a:t>
                      </a:r>
                    </a:p>
                  </a:txBody>
                  <a:tcPr anchor="ctr">
                    <a:lnL w="6350" cap="flat" cmpd="sng" algn="ctr">
                      <a:solidFill>
                        <a:schemeClr val="tx1"/>
                      </a:solidFill>
                      <a:prstDash val="dash"/>
                      <a:round/>
                      <a:headEnd type="none" w="med" len="med"/>
                      <a:tailEnd type="none" w="med" len="med"/>
                    </a:lnL>
                    <a:lnR w="6350" cap="flat" cmpd="sng" algn="ctr">
                      <a:solidFill>
                        <a:schemeClr val="tx1"/>
                      </a:solidFill>
                      <a:prstDash val="dash"/>
                      <a:round/>
                      <a:headEnd type="none" w="med" len="med"/>
                      <a:tailEnd type="none" w="med" len="med"/>
                    </a:lnR>
                    <a:lnT w="6350" cap="flat" cmpd="sng" algn="ctr">
                      <a:solidFill>
                        <a:srgbClr val="191719"/>
                      </a:solidFill>
                      <a:prstDash val="solid"/>
                      <a:round/>
                      <a:headEnd type="none" w="med" len="med"/>
                      <a:tailEnd type="none" w="med" len="med"/>
                    </a:lnT>
                    <a:lnB w="6350" cap="flat" cmpd="sng" algn="ctr">
                      <a:solidFill>
                        <a:srgbClr val="19171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a:solidFill>
                            <a:schemeClr val="bg2">
                              <a:lumMod val="10000"/>
                            </a:schemeClr>
                          </a:solidFill>
                          <a:effectLst/>
                          <a:ea typeface="Calibri" panose="020F0502020204030204" pitchFamily="34" charset="0"/>
                          <a:cs typeface="Times New Roman"/>
                        </a:rPr>
                        <a:t>Differentiated offering</a:t>
                      </a:r>
                    </a:p>
                  </a:txBody>
                  <a:tcPr anchor="ctr">
                    <a:lnL w="6350" cap="flat" cmpd="sng" algn="ctr">
                      <a:solidFill>
                        <a:schemeClr val="tx1"/>
                      </a:solidFill>
                      <a:prstDash val="dash"/>
                      <a:round/>
                      <a:headEnd type="none" w="med" len="med"/>
                      <a:tailEnd type="none" w="med" len="med"/>
                    </a:lnL>
                    <a:lnR w="6350" cap="flat" cmpd="sng" algn="ctr">
                      <a:solidFill>
                        <a:schemeClr val="tx1"/>
                      </a:solidFill>
                      <a:prstDash val="dash"/>
                      <a:round/>
                      <a:headEnd type="none" w="med" len="med"/>
                      <a:tailEnd type="none" w="med" len="med"/>
                    </a:lnR>
                    <a:lnT w="6350" cap="flat" cmpd="sng" algn="ctr">
                      <a:solidFill>
                        <a:srgbClr val="191719"/>
                      </a:solidFill>
                      <a:prstDash val="solid"/>
                      <a:round/>
                      <a:headEnd type="none" w="med" len="med"/>
                      <a:tailEnd type="none" w="med" len="med"/>
                    </a:lnT>
                    <a:lnB w="6350" cap="flat" cmpd="sng" algn="ctr">
                      <a:solidFill>
                        <a:srgbClr val="19171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a:solidFill>
                            <a:schemeClr val="bg2">
                              <a:lumMod val="10000"/>
                            </a:schemeClr>
                          </a:solidFill>
                          <a:ea typeface="Calibri" panose="020F0502020204030204" pitchFamily="34" charset="0"/>
                          <a:cs typeface="Times New Roman"/>
                        </a:rPr>
                        <a:t>Strong product and revenue models</a:t>
                      </a:r>
                    </a:p>
                  </a:txBody>
                  <a:tcPr anchor="ctr">
                    <a:lnL w="6350" cap="flat" cmpd="sng" algn="ctr">
                      <a:solidFill>
                        <a:schemeClr val="tx1"/>
                      </a:solidFill>
                      <a:prstDash val="dash"/>
                      <a:round/>
                      <a:headEnd type="none" w="med" len="med"/>
                      <a:tailEnd type="none" w="med" len="med"/>
                    </a:lnL>
                    <a:lnR w="6350" cap="flat" cmpd="sng" algn="ctr">
                      <a:solidFill>
                        <a:schemeClr val="tx1"/>
                      </a:solidFill>
                      <a:prstDash val="dash"/>
                      <a:round/>
                      <a:headEnd type="none" w="med" len="med"/>
                      <a:tailEnd type="none" w="med" len="med"/>
                    </a:lnR>
                    <a:lnT w="6350" cap="flat" cmpd="sng" algn="ctr">
                      <a:solidFill>
                        <a:srgbClr val="191719"/>
                      </a:solidFill>
                      <a:prstDash val="solid"/>
                      <a:round/>
                      <a:headEnd type="none" w="med" len="med"/>
                      <a:tailEnd type="none" w="med" len="med"/>
                    </a:lnT>
                    <a:lnB w="6350" cap="flat" cmpd="sng" algn="ctr">
                      <a:solidFill>
                        <a:srgbClr val="19171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a:solidFill>
                            <a:schemeClr val="bg2">
                              <a:lumMod val="10000"/>
                            </a:schemeClr>
                          </a:solidFill>
                          <a:ea typeface="Calibri" panose="020F0502020204030204" pitchFamily="34" charset="0"/>
                          <a:cs typeface="Times New Roman"/>
                        </a:rPr>
                        <a:t>Strong leadership</a:t>
                      </a:r>
                    </a:p>
                  </a:txBody>
                  <a:tcPr anchor="ctr">
                    <a:lnL w="6350" cap="flat" cmpd="sng" algn="ctr">
                      <a:solidFill>
                        <a:schemeClr val="tx1"/>
                      </a:solidFill>
                      <a:prstDash val="dash"/>
                      <a:round/>
                      <a:headEnd type="none" w="med" len="med"/>
                      <a:tailEnd type="none" w="med" len="med"/>
                    </a:lnL>
                    <a:lnR w="6350" cap="flat" cmpd="sng" algn="ctr">
                      <a:solidFill>
                        <a:schemeClr val="tx1"/>
                      </a:solidFill>
                      <a:prstDash val="dash"/>
                      <a:round/>
                      <a:headEnd type="none" w="med" len="med"/>
                      <a:tailEnd type="none" w="med" len="med"/>
                    </a:lnR>
                    <a:lnT w="6350" cap="flat" cmpd="sng" algn="ctr">
                      <a:solidFill>
                        <a:srgbClr val="191719"/>
                      </a:solidFill>
                      <a:prstDash val="solid"/>
                      <a:round/>
                      <a:headEnd type="none" w="med" len="med"/>
                      <a:tailEnd type="none" w="med" len="med"/>
                    </a:lnT>
                    <a:lnB w="6350" cap="flat" cmpd="sng" algn="ctr">
                      <a:solidFill>
                        <a:srgbClr val="19171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a:solidFill>
                            <a:schemeClr val="bg2">
                              <a:lumMod val="10000"/>
                            </a:schemeClr>
                          </a:solidFill>
                          <a:effectLst/>
                          <a:ea typeface="Calibri" panose="020F0502020204030204" pitchFamily="34" charset="0"/>
                          <a:cs typeface="Times New Roman"/>
                        </a:rPr>
                        <a:t>Digital &amp; Data capabilities</a:t>
                      </a:r>
                    </a:p>
                  </a:txBody>
                  <a:tcPr anchor="ctr">
                    <a:lnL w="6350" cap="flat" cmpd="sng" algn="ctr">
                      <a:solidFill>
                        <a:schemeClr val="tx1"/>
                      </a:solidFill>
                      <a:prstDash val="dash"/>
                      <a:round/>
                      <a:headEnd type="none" w="med" len="med"/>
                      <a:tailEnd type="none" w="med" len="med"/>
                    </a:lnL>
                    <a:lnR w="6350" cap="flat" cmpd="sng" algn="ctr">
                      <a:solidFill>
                        <a:srgbClr val="191719"/>
                      </a:solidFill>
                      <a:prstDash val="solid"/>
                      <a:round/>
                      <a:headEnd type="none" w="med" len="med"/>
                      <a:tailEnd type="none" w="med" len="med"/>
                    </a:lnR>
                    <a:lnT w="6350" cap="flat" cmpd="sng" algn="ctr">
                      <a:solidFill>
                        <a:srgbClr val="191719"/>
                      </a:solidFill>
                      <a:prstDash val="solid"/>
                      <a:round/>
                      <a:headEnd type="none" w="med" len="med"/>
                      <a:tailEnd type="none" w="med" len="med"/>
                    </a:lnT>
                    <a:lnB w="6350" cap="flat" cmpd="sng" algn="ctr">
                      <a:solidFill>
                        <a:srgbClr val="19171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02408176"/>
                  </a:ext>
                </a:extLst>
              </a:tr>
            </a:tbl>
          </a:graphicData>
        </a:graphic>
      </p:graphicFrame>
      <p:sp>
        <p:nvSpPr>
          <p:cNvPr id="25" name="TextBox 24">
            <a:extLst>
              <a:ext uri="{FF2B5EF4-FFF2-40B4-BE49-F238E27FC236}">
                <a16:creationId xmlns:a16="http://schemas.microsoft.com/office/drawing/2014/main" id="{9D17E729-573D-8B75-5B79-2A723FE0C988}"/>
              </a:ext>
            </a:extLst>
          </p:cNvPr>
          <p:cNvSpPr txBox="1"/>
          <p:nvPr/>
        </p:nvSpPr>
        <p:spPr>
          <a:xfrm>
            <a:off x="704542" y="1424664"/>
            <a:ext cx="2790705" cy="276999"/>
          </a:xfrm>
          <a:prstGeom prst="rect">
            <a:avLst/>
          </a:prstGeom>
          <a:solidFill>
            <a:srgbClr val="B41817"/>
          </a:solidFill>
          <a:ln>
            <a:solidFill>
              <a:srgbClr val="878687"/>
            </a:solidFill>
          </a:ln>
        </p:spPr>
        <p:txBody>
          <a:bodyPr wrap="square">
            <a:spAutoFit/>
          </a:bodyPr>
          <a:lstStyle/>
          <a:p>
            <a:pPr marL="0" indent="0">
              <a:buNone/>
            </a:pPr>
            <a:r>
              <a:rPr lang="en-GB" sz="1200" b="1">
                <a:solidFill>
                  <a:schemeClr val="bg1"/>
                </a:solidFill>
                <a:ea typeface="Calibri" panose="020F0502020204030204" pitchFamily="34" charset="0"/>
                <a:cs typeface="Times New Roman"/>
              </a:rPr>
              <a:t>Wilmington business characteristics:</a:t>
            </a:r>
          </a:p>
        </p:txBody>
      </p:sp>
      <p:sp>
        <p:nvSpPr>
          <p:cNvPr id="15" name="Slide Number Placeholder 2">
            <a:extLst>
              <a:ext uri="{FF2B5EF4-FFF2-40B4-BE49-F238E27FC236}">
                <a16:creationId xmlns:a16="http://schemas.microsoft.com/office/drawing/2014/main" id="{B99DB039-C49B-8BB2-8B37-9445DF5BE8AD}"/>
              </a:ext>
              <a:ext uri="{C183D7F6-B498-43B3-948B-1728B52AA6E4}">
                <adec:decorative xmlns:adec="http://schemas.microsoft.com/office/drawing/2017/decorative" val="1"/>
              </a:ext>
            </a:extLst>
          </p:cNvPr>
          <p:cNvSpPr txBox="1">
            <a:spLocks/>
          </p:cNvSpPr>
          <p:nvPr/>
        </p:nvSpPr>
        <p:spPr>
          <a:xfrm>
            <a:off x="113671" y="641372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A996ADF-81D8-42D9-8450-C8A348369C20}" type="slidenum">
              <a:rPr lang="en-GB" sz="1400" smtClean="0">
                <a:solidFill>
                  <a:prstClr val="black">
                    <a:lumMod val="65000"/>
                    <a:lumOff val="35000"/>
                  </a:prstClr>
                </a:solidFill>
                <a:latin typeface="Arial"/>
              </a:rPr>
              <a:pPr>
                <a:defRPr/>
              </a:pPr>
              <a:t>13</a:t>
            </a:fld>
            <a:endParaRPr lang="en-GB" sz="1400">
              <a:solidFill>
                <a:prstClr val="black">
                  <a:lumMod val="65000"/>
                  <a:lumOff val="35000"/>
                </a:prstClr>
              </a:solidFill>
              <a:latin typeface="Arial"/>
            </a:endParaRPr>
          </a:p>
        </p:txBody>
      </p:sp>
      <p:pic>
        <p:nvPicPr>
          <p:cNvPr id="2" name="Picture 1" descr="Wilmington plc logo">
            <a:extLst>
              <a:ext uri="{FF2B5EF4-FFF2-40B4-BE49-F238E27FC236}">
                <a16:creationId xmlns:a16="http://schemas.microsoft.com/office/drawing/2014/main" id="{BDDB2E8F-3495-E791-7AD6-3DBB4CE4853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949404" y="5939377"/>
            <a:ext cx="2158375" cy="614657"/>
          </a:xfrm>
          <a:prstGeom prst="rect">
            <a:avLst/>
          </a:prstGeom>
        </p:spPr>
      </p:pic>
      <p:graphicFrame>
        <p:nvGraphicFramePr>
          <p:cNvPr id="16" name="Table 15">
            <a:extLst>
              <a:ext uri="{FF2B5EF4-FFF2-40B4-BE49-F238E27FC236}">
                <a16:creationId xmlns:a16="http://schemas.microsoft.com/office/drawing/2014/main" id="{65B1846F-25DF-51B6-EEEE-F0A5C850513F}"/>
              </a:ext>
            </a:extLst>
          </p:cNvPr>
          <p:cNvGraphicFramePr>
            <a:graphicFrameLocks noGrp="1"/>
          </p:cNvGraphicFramePr>
          <p:nvPr>
            <p:extLst>
              <p:ext uri="{D42A27DB-BD31-4B8C-83A1-F6EECF244321}">
                <p14:modId xmlns:p14="http://schemas.microsoft.com/office/powerpoint/2010/main" val="1034176532"/>
              </p:ext>
            </p:extLst>
          </p:nvPr>
        </p:nvGraphicFramePr>
        <p:xfrm>
          <a:off x="704542" y="2935823"/>
          <a:ext cx="10754033" cy="2933280"/>
        </p:xfrm>
        <a:graphic>
          <a:graphicData uri="http://schemas.openxmlformats.org/drawingml/2006/table">
            <a:tbl>
              <a:tblPr firstRow="1" bandRow="1">
                <a:tableStyleId>{7E9639D4-E3E2-4D34-9284-5A2195B3D0D7}</a:tableStyleId>
              </a:tblPr>
              <a:tblGrid>
                <a:gridCol w="989937">
                  <a:extLst>
                    <a:ext uri="{9D8B030D-6E8A-4147-A177-3AD203B41FA5}">
                      <a16:colId xmlns:a16="http://schemas.microsoft.com/office/drawing/2014/main" val="1864290231"/>
                    </a:ext>
                  </a:extLst>
                </a:gridCol>
                <a:gridCol w="1440000">
                  <a:extLst>
                    <a:ext uri="{9D8B030D-6E8A-4147-A177-3AD203B41FA5}">
                      <a16:colId xmlns:a16="http://schemas.microsoft.com/office/drawing/2014/main" val="1191438098"/>
                    </a:ext>
                  </a:extLst>
                </a:gridCol>
                <a:gridCol w="1008000">
                  <a:extLst>
                    <a:ext uri="{9D8B030D-6E8A-4147-A177-3AD203B41FA5}">
                      <a16:colId xmlns:a16="http://schemas.microsoft.com/office/drawing/2014/main" val="4008240822"/>
                    </a:ext>
                  </a:extLst>
                </a:gridCol>
                <a:gridCol w="2615910">
                  <a:extLst>
                    <a:ext uri="{9D8B030D-6E8A-4147-A177-3AD203B41FA5}">
                      <a16:colId xmlns:a16="http://schemas.microsoft.com/office/drawing/2014/main" val="1864192825"/>
                    </a:ext>
                  </a:extLst>
                </a:gridCol>
                <a:gridCol w="3447711">
                  <a:extLst>
                    <a:ext uri="{9D8B030D-6E8A-4147-A177-3AD203B41FA5}">
                      <a16:colId xmlns:a16="http://schemas.microsoft.com/office/drawing/2014/main" val="3401280428"/>
                    </a:ext>
                  </a:extLst>
                </a:gridCol>
                <a:gridCol w="1252475">
                  <a:extLst>
                    <a:ext uri="{9D8B030D-6E8A-4147-A177-3AD203B41FA5}">
                      <a16:colId xmlns:a16="http://schemas.microsoft.com/office/drawing/2014/main" val="3645059397"/>
                    </a:ext>
                  </a:extLst>
                </a:gridCol>
              </a:tblGrid>
              <a:tr h="396832">
                <a:tc>
                  <a:txBody>
                    <a:bodyPr/>
                    <a:lstStyle/>
                    <a:p>
                      <a:r>
                        <a:rPr lang="en-GB" sz="1200"/>
                        <a:t>Activity type</a:t>
                      </a:r>
                    </a:p>
                  </a:txBody>
                  <a:tcPr anchor="ctr">
                    <a:lnL w="9525" cap="flat" cmpd="sng" algn="ctr">
                      <a:solidFill>
                        <a:srgbClr val="96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200"/>
                        <a:t>Transaction date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200"/>
                        <a:t>Business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200"/>
                        <a:t>Primary target market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200"/>
                        <a:t>Disposal/Acquisition rationale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200"/>
                        <a:t>EV</a:t>
                      </a:r>
                    </a:p>
                  </a:txBody>
                  <a:tcPr anchor="ctr">
                    <a:lnL w="12700" cap="flat" cmpd="sng" algn="ctr">
                      <a:solidFill>
                        <a:schemeClr val="bg1"/>
                      </a:solidFill>
                      <a:prstDash val="solid"/>
                      <a:round/>
                      <a:headEnd type="none" w="med" len="med"/>
                      <a:tailEnd type="none" w="med" len="med"/>
                    </a:lnL>
                    <a:lnR w="9525" cap="flat" cmpd="sng" algn="ctr">
                      <a:solidFill>
                        <a:srgbClr val="960000"/>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64182535"/>
                  </a:ext>
                </a:extLst>
              </a:tr>
              <a:tr h="612000">
                <a:tc>
                  <a:txBody>
                    <a:bodyPr/>
                    <a:lstStyle/>
                    <a:p>
                      <a:r>
                        <a:rPr lang="en-GB" sz="1200">
                          <a:solidFill>
                            <a:schemeClr val="bg2">
                              <a:lumMod val="10000"/>
                            </a:schemeClr>
                          </a:solidFill>
                        </a:rPr>
                        <a:t>Acquisition</a:t>
                      </a:r>
                    </a:p>
                  </a:txBody>
                  <a:tcPr anchor="ctr">
                    <a:lnL w="9525" cap="flat" cmpd="sng" algn="ctr">
                      <a:solidFill>
                        <a:srgbClr val="960000"/>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r>
                        <a:rPr lang="en-GB" sz="1200">
                          <a:solidFill>
                            <a:schemeClr val="bg2">
                              <a:lumMod val="10000"/>
                            </a:schemeClr>
                          </a:solidFill>
                        </a:rPr>
                        <a:t>November 2023</a:t>
                      </a:r>
                    </a:p>
                  </a:txBody>
                  <a:tcPr anchor="ctr">
                    <a:lnT w="12700" cap="flat" cmpd="sng" algn="ctr">
                      <a:solidFill>
                        <a:schemeClr val="bg1"/>
                      </a:solidFill>
                      <a:prstDash val="solid"/>
                      <a:round/>
                      <a:headEnd type="none" w="med" len="med"/>
                      <a:tailEnd type="none" w="med" len="med"/>
                    </a:lnT>
                  </a:tcPr>
                </a:tc>
                <a:tc>
                  <a:txBody>
                    <a:bodyPr/>
                    <a:lstStyle/>
                    <a:p>
                      <a:r>
                        <a:rPr lang="en-GB" sz="1200">
                          <a:solidFill>
                            <a:schemeClr val="bg2">
                              <a:lumMod val="10000"/>
                            </a:schemeClr>
                          </a:solidFill>
                        </a:rPr>
                        <a:t>Astutis </a:t>
                      </a:r>
                    </a:p>
                  </a:txBody>
                  <a:tcPr anchor="ctr">
                    <a:lnT w="12700" cap="flat" cmpd="sng" algn="ctr">
                      <a:solidFill>
                        <a:schemeClr val="bg1"/>
                      </a:solidFill>
                      <a:prstDash val="solid"/>
                      <a:round/>
                      <a:headEnd type="none" w="med" len="med"/>
                      <a:tailEnd type="none" w="med" len="med"/>
                    </a:lnT>
                  </a:tcPr>
                </a:tc>
                <a:tc>
                  <a:txBody>
                    <a:bodyPr/>
                    <a:lstStyle/>
                    <a:p>
                      <a:r>
                        <a:rPr lang="en-GB" sz="1200">
                          <a:solidFill>
                            <a:schemeClr val="bg2">
                              <a:lumMod val="10000"/>
                            </a:schemeClr>
                          </a:solidFill>
                        </a:rPr>
                        <a:t>B2B training in health, safety and environmental training.</a:t>
                      </a:r>
                    </a:p>
                  </a:txBody>
                  <a:tcPr anchor="ctr">
                    <a:lnT w="12700" cap="flat" cmpd="sng" algn="ctr">
                      <a:solidFill>
                        <a:schemeClr val="bg1"/>
                      </a:solidFill>
                      <a:prstDash val="solid"/>
                      <a:round/>
                      <a:headEnd type="none" w="med" len="med"/>
                      <a:tailEnd type="none" w="med" len="med"/>
                    </a:lnT>
                  </a:tcPr>
                </a:tc>
                <a:tc>
                  <a:txBody>
                    <a:bodyPr/>
                    <a:lstStyle/>
                    <a:p>
                      <a:r>
                        <a:rPr lang="en-GB" sz="1200">
                          <a:solidFill>
                            <a:schemeClr val="bg2">
                              <a:lumMod val="10000"/>
                            </a:schemeClr>
                          </a:solidFill>
                        </a:rPr>
                        <a:t>Meets all Wilmington characteristics.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bg2">
                              <a:lumMod val="10000"/>
                            </a:schemeClr>
                          </a:solidFill>
                        </a:rPr>
                        <a:t>GRC training. </a:t>
                      </a:r>
                    </a:p>
                  </a:txBody>
                  <a:tcPr anchor="ctr">
                    <a:lnT w="12700" cap="flat" cmpd="sng" algn="ctr">
                      <a:solidFill>
                        <a:schemeClr val="bg1"/>
                      </a:solidFill>
                      <a:prstDash val="solid"/>
                      <a:round/>
                      <a:headEnd type="none" w="med" len="med"/>
                      <a:tailEnd type="none" w="med" len="med"/>
                    </a:lnT>
                  </a:tcPr>
                </a:tc>
                <a:tc>
                  <a:txBody>
                    <a:bodyPr/>
                    <a:lstStyle/>
                    <a:p>
                      <a:r>
                        <a:rPr lang="en-GB" sz="1200">
                          <a:solidFill>
                            <a:schemeClr val="bg2">
                              <a:lumMod val="10000"/>
                            </a:schemeClr>
                          </a:solidFill>
                        </a:rPr>
                        <a:t>£21.5m</a:t>
                      </a:r>
                    </a:p>
                  </a:txBody>
                  <a:tcPr anchor="ctr">
                    <a:lnR w="9525" cap="flat" cmpd="sng" algn="ctr">
                      <a:solidFill>
                        <a:srgbClr val="960000"/>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4021034345"/>
                  </a:ext>
                </a:extLst>
              </a:tr>
              <a:tr h="612000">
                <a:tc>
                  <a:txBody>
                    <a:bodyPr/>
                    <a:lstStyle/>
                    <a:p>
                      <a:r>
                        <a:rPr lang="en-GB" sz="1200">
                          <a:solidFill>
                            <a:schemeClr val="bg2">
                              <a:lumMod val="10000"/>
                            </a:schemeClr>
                          </a:solidFill>
                        </a:rPr>
                        <a:t>Disposal</a:t>
                      </a:r>
                    </a:p>
                  </a:txBody>
                  <a:tcPr anchor="ctr">
                    <a:lnL w="9525" cap="flat" cmpd="sng" algn="ctr">
                      <a:solidFill>
                        <a:srgbClr val="960000"/>
                      </a:solidFill>
                      <a:prstDash val="solid"/>
                      <a:round/>
                      <a:headEnd type="none" w="med" len="med"/>
                      <a:tailEnd type="none" w="med" len="med"/>
                    </a:lnL>
                  </a:tcPr>
                </a:tc>
                <a:tc>
                  <a:txBody>
                    <a:bodyPr/>
                    <a:lstStyle/>
                    <a:p>
                      <a:r>
                        <a:rPr lang="en-GB" sz="1200">
                          <a:solidFill>
                            <a:schemeClr val="bg2">
                              <a:lumMod val="10000"/>
                            </a:schemeClr>
                          </a:solidFill>
                        </a:rPr>
                        <a:t>May 2021 &amp; January 2024</a:t>
                      </a:r>
                    </a:p>
                  </a:txBody>
                  <a:tcPr anchor="ctr"/>
                </a:tc>
                <a:tc>
                  <a:txBody>
                    <a:bodyPr/>
                    <a:lstStyle/>
                    <a:p>
                      <a:r>
                        <a:rPr lang="en-GB" sz="1200">
                          <a:solidFill>
                            <a:schemeClr val="bg2">
                              <a:lumMod val="10000"/>
                            </a:schemeClr>
                          </a:solidFill>
                        </a:rPr>
                        <a:t>MiExact</a:t>
                      </a:r>
                    </a:p>
                  </a:txBody>
                  <a:tcPr anchor="ctr"/>
                </a:tc>
                <a:tc>
                  <a:txBody>
                    <a:bodyPr/>
                    <a:lstStyle/>
                    <a:p>
                      <a:r>
                        <a:rPr lang="en-GB" sz="1200">
                          <a:solidFill>
                            <a:schemeClr val="bg2">
                              <a:lumMod val="10000"/>
                            </a:schemeClr>
                          </a:solidFill>
                        </a:rPr>
                        <a:t>UK mortality data for use by credit reference, mailing suppression, genealogy, and charity sectors.</a:t>
                      </a:r>
                    </a:p>
                  </a:txBody>
                  <a:tcPr anchor="ctr"/>
                </a:tc>
                <a:tc>
                  <a:txBody>
                    <a:bodyPr/>
                    <a:lstStyle/>
                    <a:p>
                      <a:r>
                        <a:rPr lang="en-GB" sz="1200">
                          <a:solidFill>
                            <a:schemeClr val="bg2">
                              <a:lumMod val="10000"/>
                            </a:schemeClr>
                          </a:solidFill>
                        </a:rPr>
                        <a:t>Did not meet Wilmington characteristics.</a:t>
                      </a:r>
                    </a:p>
                    <a:p>
                      <a:r>
                        <a:rPr lang="en-GB" sz="1200">
                          <a:solidFill>
                            <a:schemeClr val="bg2">
                              <a:lumMod val="10000"/>
                            </a:schemeClr>
                          </a:solidFill>
                        </a:rPr>
                        <a:t>Indirect GRC relationships.</a:t>
                      </a:r>
                    </a:p>
                  </a:txBody>
                  <a:tcPr anchor="ctr"/>
                </a:tc>
                <a:tc>
                  <a:txBody>
                    <a:bodyPr/>
                    <a:lstStyle/>
                    <a:p>
                      <a:r>
                        <a:rPr lang="en-GB" sz="1200">
                          <a:solidFill>
                            <a:schemeClr val="bg2">
                              <a:lumMod val="10000"/>
                            </a:schemeClr>
                          </a:solidFill>
                        </a:rPr>
                        <a:t>£13.7m</a:t>
                      </a:r>
                    </a:p>
                  </a:txBody>
                  <a:tcPr anchor="ctr">
                    <a:lnR w="9525" cap="flat" cmpd="sng" algn="ctr">
                      <a:solidFill>
                        <a:srgbClr val="960000"/>
                      </a:solidFill>
                      <a:prstDash val="solid"/>
                      <a:round/>
                      <a:headEnd type="none" w="med" len="med"/>
                      <a:tailEnd type="none" w="med" len="med"/>
                    </a:lnR>
                  </a:tcPr>
                </a:tc>
                <a:extLst>
                  <a:ext uri="{0D108BD9-81ED-4DB2-BD59-A6C34878D82A}">
                    <a16:rowId xmlns:a16="http://schemas.microsoft.com/office/drawing/2014/main" val="583981430"/>
                  </a:ext>
                </a:extLst>
              </a:tr>
              <a:tr h="612000">
                <a:tc>
                  <a:txBody>
                    <a:bodyPr/>
                    <a:lstStyle/>
                    <a:p>
                      <a:r>
                        <a:rPr lang="en-GB" sz="1200">
                          <a:solidFill>
                            <a:schemeClr val="bg2">
                              <a:lumMod val="10000"/>
                            </a:schemeClr>
                          </a:solidFill>
                        </a:rPr>
                        <a:t>Disposal</a:t>
                      </a:r>
                    </a:p>
                  </a:txBody>
                  <a:tcPr anchor="ctr">
                    <a:lnL w="9525" cap="flat" cmpd="sng" algn="ctr">
                      <a:solidFill>
                        <a:srgbClr val="960000"/>
                      </a:solidFill>
                      <a:prstDash val="solid"/>
                      <a:round/>
                      <a:headEnd type="none" w="med" len="med"/>
                      <a:tailEnd type="none" w="med" len="med"/>
                    </a:lnL>
                  </a:tcPr>
                </a:tc>
                <a:tc>
                  <a:txBody>
                    <a:bodyPr/>
                    <a:lstStyle/>
                    <a:p>
                      <a:r>
                        <a:rPr lang="en-GB" sz="1200">
                          <a:solidFill>
                            <a:schemeClr val="bg2">
                              <a:lumMod val="10000"/>
                            </a:schemeClr>
                          </a:solidFill>
                        </a:rPr>
                        <a:t>April &amp; June 2024</a:t>
                      </a:r>
                    </a:p>
                  </a:txBody>
                  <a:tcPr anchor="ctr"/>
                </a:tc>
                <a:tc>
                  <a:txBody>
                    <a:bodyPr/>
                    <a:lstStyle/>
                    <a:p>
                      <a:r>
                        <a:rPr lang="en-GB" sz="1200">
                          <a:solidFill>
                            <a:schemeClr val="bg2">
                              <a:lumMod val="10000"/>
                            </a:schemeClr>
                          </a:solidFill>
                        </a:rPr>
                        <a:t>European Healthcare</a:t>
                      </a:r>
                    </a:p>
                  </a:txBody>
                  <a:tcPr anchor="ctr"/>
                </a:tc>
                <a:tc>
                  <a:txBody>
                    <a:bodyPr/>
                    <a:lstStyle/>
                    <a:p>
                      <a:r>
                        <a:rPr lang="en-GB" sz="1200">
                          <a:solidFill>
                            <a:schemeClr val="bg2">
                              <a:lumMod val="10000"/>
                            </a:schemeClr>
                          </a:solidFill>
                        </a:rPr>
                        <a:t>Pharmaceuticals, MedTech companies and Hospitals.</a:t>
                      </a:r>
                    </a:p>
                  </a:txBody>
                  <a:tcPr anchor="ctr"/>
                </a:tc>
                <a:tc>
                  <a:txBody>
                    <a:bodyPr/>
                    <a:lstStyle/>
                    <a:p>
                      <a:r>
                        <a:rPr lang="en-GB" sz="1200">
                          <a:solidFill>
                            <a:schemeClr val="bg2">
                              <a:lumMod val="10000"/>
                            </a:schemeClr>
                          </a:solidFill>
                        </a:rPr>
                        <a:t>Did not meet Wilmington characteristics.</a:t>
                      </a:r>
                    </a:p>
                    <a:p>
                      <a:r>
                        <a:rPr lang="en-GB" sz="1200">
                          <a:solidFill>
                            <a:schemeClr val="bg2">
                              <a:lumMod val="10000"/>
                            </a:schemeClr>
                          </a:solidFill>
                        </a:rPr>
                        <a:t>Weak GRC fit.</a:t>
                      </a:r>
                    </a:p>
                  </a:txBody>
                  <a:tcPr anchor="ctr"/>
                </a:tc>
                <a:tc>
                  <a:txBody>
                    <a:bodyPr/>
                    <a:lstStyle/>
                    <a:p>
                      <a:r>
                        <a:rPr lang="en-GB" sz="1200">
                          <a:solidFill>
                            <a:schemeClr val="bg2">
                              <a:lumMod val="10000"/>
                            </a:schemeClr>
                          </a:solidFill>
                        </a:rPr>
                        <a:t>£48.6m</a:t>
                      </a:r>
                    </a:p>
                  </a:txBody>
                  <a:tcPr anchor="ctr">
                    <a:lnR w="9525" cap="flat" cmpd="sng" algn="ctr">
                      <a:solidFill>
                        <a:srgbClr val="960000"/>
                      </a:solidFill>
                      <a:prstDash val="solid"/>
                      <a:round/>
                      <a:headEnd type="none" w="med" len="med"/>
                      <a:tailEnd type="none" w="med" len="med"/>
                    </a:lnR>
                  </a:tcPr>
                </a:tc>
                <a:extLst>
                  <a:ext uri="{0D108BD9-81ED-4DB2-BD59-A6C34878D82A}">
                    <a16:rowId xmlns:a16="http://schemas.microsoft.com/office/drawing/2014/main" val="3995767376"/>
                  </a:ext>
                </a:extLst>
              </a:tr>
              <a:tr h="612000">
                <a:tc>
                  <a:txBody>
                    <a:bodyPr/>
                    <a:lstStyle/>
                    <a:p>
                      <a:r>
                        <a:rPr lang="en-GB" sz="1200">
                          <a:solidFill>
                            <a:schemeClr val="bg2">
                              <a:lumMod val="10000"/>
                            </a:schemeClr>
                          </a:solidFill>
                        </a:rPr>
                        <a:t>Initiated disposal</a:t>
                      </a:r>
                    </a:p>
                  </a:txBody>
                  <a:tcPr anchor="ctr">
                    <a:lnL w="9525" cap="flat" cmpd="sng" algn="ctr">
                      <a:solidFill>
                        <a:srgbClr val="960000"/>
                      </a:solidFill>
                      <a:prstDash val="solid"/>
                      <a:round/>
                      <a:headEnd type="none" w="med" len="med"/>
                      <a:tailEnd type="none" w="med" len="med"/>
                    </a:lnL>
                  </a:tcPr>
                </a:tc>
                <a:tc>
                  <a:txBody>
                    <a:bodyPr/>
                    <a:lstStyle/>
                    <a:p>
                      <a:r>
                        <a:rPr lang="en-GB" sz="1200">
                          <a:solidFill>
                            <a:schemeClr val="bg2">
                              <a:lumMod val="10000"/>
                            </a:schemeClr>
                          </a:solidFill>
                        </a:rPr>
                        <a:t>Review date </a:t>
                      </a:r>
                    </a:p>
                    <a:p>
                      <a:r>
                        <a:rPr lang="en-GB" sz="1200">
                          <a:solidFill>
                            <a:schemeClr val="bg2">
                              <a:lumMod val="10000"/>
                            </a:schemeClr>
                          </a:solidFill>
                        </a:rPr>
                        <a:t>June 2024</a:t>
                      </a:r>
                    </a:p>
                  </a:txBody>
                  <a:tcPr anchor="ctr"/>
                </a:tc>
                <a:tc>
                  <a:txBody>
                    <a:bodyPr/>
                    <a:lstStyle/>
                    <a:p>
                      <a:r>
                        <a:rPr lang="en-GB" sz="1200">
                          <a:solidFill>
                            <a:schemeClr val="bg2">
                              <a:lumMod val="10000"/>
                            </a:schemeClr>
                          </a:solidFill>
                        </a:rPr>
                        <a:t>Compliance Week</a:t>
                      </a:r>
                    </a:p>
                  </a:txBody>
                  <a:tcPr anchor="ctr"/>
                </a:tc>
                <a:tc>
                  <a:txBody>
                    <a:bodyPr/>
                    <a:lstStyle/>
                    <a:p>
                      <a:r>
                        <a:rPr lang="en-GB" sz="1200">
                          <a:solidFill>
                            <a:schemeClr val="bg2">
                              <a:lumMod val="10000"/>
                            </a:schemeClr>
                          </a:solidFill>
                        </a:rPr>
                        <a:t>General compliance reporting and content</a:t>
                      </a:r>
                    </a:p>
                  </a:txBody>
                  <a:tcPr anchor="ctr"/>
                </a:tc>
                <a:tc>
                  <a:txBody>
                    <a:bodyPr/>
                    <a:lstStyle/>
                    <a:p>
                      <a:r>
                        <a:rPr lang="en-GB" sz="1200">
                          <a:solidFill>
                            <a:schemeClr val="bg2">
                              <a:lumMod val="10000"/>
                            </a:schemeClr>
                          </a:solidFill>
                        </a:rPr>
                        <a:t>Publishing &amp; media model does not fit  Wilmington characteristics</a:t>
                      </a:r>
                    </a:p>
                  </a:txBody>
                  <a:tcPr anchor="ctr"/>
                </a:tc>
                <a:tc>
                  <a:txBody>
                    <a:bodyPr/>
                    <a:lstStyle/>
                    <a:p>
                      <a:r>
                        <a:rPr lang="en-GB" sz="1200">
                          <a:solidFill>
                            <a:schemeClr val="bg2">
                              <a:lumMod val="10000"/>
                            </a:schemeClr>
                          </a:solidFill>
                        </a:rPr>
                        <a:t>TBA</a:t>
                      </a:r>
                    </a:p>
                  </a:txBody>
                  <a:tcPr anchor="ctr">
                    <a:lnR w="9525" cap="flat" cmpd="sng" algn="ctr">
                      <a:solidFill>
                        <a:srgbClr val="960000"/>
                      </a:solidFill>
                      <a:prstDash val="solid"/>
                      <a:round/>
                      <a:headEnd type="none" w="med" len="med"/>
                      <a:tailEnd type="none" w="med" len="med"/>
                    </a:lnR>
                  </a:tcPr>
                </a:tc>
                <a:extLst>
                  <a:ext uri="{0D108BD9-81ED-4DB2-BD59-A6C34878D82A}">
                    <a16:rowId xmlns:a16="http://schemas.microsoft.com/office/drawing/2014/main" val="3546279999"/>
                  </a:ext>
                </a:extLst>
              </a:tr>
            </a:tbl>
          </a:graphicData>
        </a:graphic>
      </p:graphicFrame>
      <p:sp>
        <p:nvSpPr>
          <p:cNvPr id="17" name="Content Placeholder 6">
            <a:extLst>
              <a:ext uri="{FF2B5EF4-FFF2-40B4-BE49-F238E27FC236}">
                <a16:creationId xmlns:a16="http://schemas.microsoft.com/office/drawing/2014/main" id="{6E6364C4-B433-B644-EB3F-F13F62839497}"/>
              </a:ext>
            </a:extLst>
          </p:cNvPr>
          <p:cNvSpPr>
            <a:spLocks noGrp="1"/>
          </p:cNvSpPr>
          <p:nvPr>
            <p:ph sz="half" idx="1"/>
          </p:nvPr>
        </p:nvSpPr>
        <p:spPr>
          <a:xfrm>
            <a:off x="590670" y="2595451"/>
            <a:ext cx="10210800" cy="581502"/>
          </a:xfrm>
        </p:spPr>
        <p:txBody>
          <a:bodyPr>
            <a:normAutofit/>
          </a:bodyPr>
          <a:lstStyle/>
          <a:p>
            <a:r>
              <a:rPr lang="en-GB" sz="1600">
                <a:solidFill>
                  <a:srgbClr val="191719"/>
                </a:solidFill>
                <a:latin typeface="+mn-lt"/>
              </a:rPr>
              <a:t>Primary portfolio management activities in FY24*</a:t>
            </a:r>
          </a:p>
        </p:txBody>
      </p:sp>
      <p:sp>
        <p:nvSpPr>
          <p:cNvPr id="18" name="Text Placeholder 1">
            <a:extLst>
              <a:ext uri="{FF2B5EF4-FFF2-40B4-BE49-F238E27FC236}">
                <a16:creationId xmlns:a16="http://schemas.microsoft.com/office/drawing/2014/main" id="{552974AE-F8B4-AAFC-5A5E-A740EC8EAA49}"/>
              </a:ext>
            </a:extLst>
          </p:cNvPr>
          <p:cNvSpPr>
            <a:spLocks noGrp="1"/>
          </p:cNvSpPr>
          <p:nvPr>
            <p:ph type="body" sz="quarter" idx="13"/>
          </p:nvPr>
        </p:nvSpPr>
        <p:spPr>
          <a:xfrm>
            <a:off x="497541" y="6250781"/>
            <a:ext cx="6562845" cy="539750"/>
          </a:xfrm>
        </p:spPr>
        <p:txBody>
          <a:bodyPr>
            <a:normAutofit/>
          </a:bodyPr>
          <a:lstStyle/>
          <a:p>
            <a:r>
              <a:rPr lang="en-GB" sz="900">
                <a:solidFill>
                  <a:srgbClr val="191719"/>
                </a:solidFill>
              </a:rPr>
              <a:t>* excludes individual product closures and disposals</a:t>
            </a:r>
          </a:p>
        </p:txBody>
      </p:sp>
    </p:spTree>
    <p:extLst>
      <p:ext uri="{BB962C8B-B14F-4D97-AF65-F5344CB8AC3E}">
        <p14:creationId xmlns:p14="http://schemas.microsoft.com/office/powerpoint/2010/main" val="3272975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rectangular frame with a red border&#10;&#10;Description automatically generated">
            <a:extLst>
              <a:ext uri="{FF2B5EF4-FFF2-40B4-BE49-F238E27FC236}">
                <a16:creationId xmlns:a16="http://schemas.microsoft.com/office/drawing/2014/main" id="{12B90E93-0FAA-58AA-4B7E-374E33F7B02A}"/>
              </a:ext>
            </a:extLst>
          </p:cNvPr>
          <p:cNvPicPr>
            <a:picLocks/>
          </p:cNvPicPr>
          <p:nvPr/>
        </p:nvPicPr>
        <p:blipFill>
          <a:blip r:embed="rId4"/>
          <a:stretch>
            <a:fillRect/>
          </a:stretch>
        </p:blipFill>
        <p:spPr>
          <a:xfrm>
            <a:off x="1080978" y="2440641"/>
            <a:ext cx="10152000" cy="612000"/>
          </a:xfrm>
          <a:prstGeom prst="rect">
            <a:avLst/>
          </a:prstGeom>
        </p:spPr>
      </p:pic>
      <p:sp>
        <p:nvSpPr>
          <p:cNvPr id="6" name="TextBox 5">
            <a:extLst>
              <a:ext uri="{FF2B5EF4-FFF2-40B4-BE49-F238E27FC236}">
                <a16:creationId xmlns:a16="http://schemas.microsoft.com/office/drawing/2014/main" id="{1EE320A6-4D72-4282-58D3-6C1660C015E5}"/>
              </a:ext>
            </a:extLst>
          </p:cNvPr>
          <p:cNvSpPr txBox="1"/>
          <p:nvPr/>
        </p:nvSpPr>
        <p:spPr>
          <a:xfrm>
            <a:off x="3340089" y="2605526"/>
            <a:ext cx="776207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chemeClr val="bg2">
                    <a:lumMod val="10000"/>
                  </a:schemeClr>
                </a:solidFill>
                <a:ea typeface="+mn-lt"/>
                <a:cs typeface="+mn-lt"/>
              </a:rPr>
              <a:t>The leading GRC professional services provider</a:t>
            </a:r>
            <a:endParaRPr lang="en-US" sz="1600">
              <a:solidFill>
                <a:schemeClr val="bg2">
                  <a:lumMod val="10000"/>
                </a:schemeClr>
              </a:solidFill>
              <a:ea typeface="+mn-lt"/>
              <a:cs typeface="+mn-lt"/>
            </a:endParaRPr>
          </a:p>
        </p:txBody>
      </p:sp>
      <p:graphicFrame>
        <p:nvGraphicFramePr>
          <p:cNvPr id="12" name="think-cell data - do not delete" hidden="1">
            <a:extLst>
              <a:ext uri="{FF2B5EF4-FFF2-40B4-BE49-F238E27FC236}">
                <a16:creationId xmlns:a16="http://schemas.microsoft.com/office/drawing/2014/main" id="{198A6F7C-9823-69AE-2984-5569ED21343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7" imgH="348" progId="TCLayout.ActiveDocument.1">
                  <p:embed/>
                </p:oleObj>
              </mc:Choice>
              <mc:Fallback>
                <p:oleObj name="think-cell Slide" r:id="rId5" imgW="347" imgH="348" progId="TCLayout.ActiveDocument.1">
                  <p:embed/>
                  <p:pic>
                    <p:nvPicPr>
                      <p:cNvPr id="12" name="think-cell data - do not delete" hidden="1">
                        <a:extLst>
                          <a:ext uri="{FF2B5EF4-FFF2-40B4-BE49-F238E27FC236}">
                            <a16:creationId xmlns:a16="http://schemas.microsoft.com/office/drawing/2014/main" id="{198A6F7C-9823-69AE-2984-5569ED21343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ECEA4C04-4F9A-A99A-BB8C-C94F70E3194F}"/>
              </a:ext>
            </a:extLst>
          </p:cNvPr>
          <p:cNvSpPr>
            <a:spLocks noGrp="1"/>
          </p:cNvSpPr>
          <p:nvPr>
            <p:ph type="title"/>
          </p:nvPr>
        </p:nvSpPr>
        <p:spPr>
          <a:xfrm>
            <a:off x="468000" y="180000"/>
            <a:ext cx="10200754" cy="1009650"/>
          </a:xfrm>
        </p:spPr>
        <p:txBody>
          <a:bodyPr vert="horz">
            <a:normAutofit/>
          </a:bodyPr>
          <a:lstStyle/>
          <a:p>
            <a:r>
              <a:rPr lang="en-GB" b="1">
                <a:latin typeface="Nunito Sans"/>
              </a:rPr>
              <a:t>Wilmington’s purpose.</a:t>
            </a:r>
            <a:endParaRPr lang="en-US" sz="4400"/>
          </a:p>
        </p:txBody>
      </p:sp>
      <p:pic>
        <p:nvPicPr>
          <p:cNvPr id="4" name="Picture 3" descr="A black rectangular frame with a red border&#10;&#10;Description automatically generated">
            <a:extLst>
              <a:ext uri="{FF2B5EF4-FFF2-40B4-BE49-F238E27FC236}">
                <a16:creationId xmlns:a16="http://schemas.microsoft.com/office/drawing/2014/main" id="{B6044AE1-B2A7-A96F-1B5E-A1BC3FF9811D}"/>
              </a:ext>
            </a:extLst>
          </p:cNvPr>
          <p:cNvPicPr>
            <a:picLocks/>
          </p:cNvPicPr>
          <p:nvPr/>
        </p:nvPicPr>
        <p:blipFill>
          <a:blip r:embed="rId4"/>
          <a:stretch>
            <a:fillRect/>
          </a:stretch>
        </p:blipFill>
        <p:spPr>
          <a:xfrm>
            <a:off x="1080978" y="1758657"/>
            <a:ext cx="10152000" cy="612000"/>
          </a:xfrm>
          <a:prstGeom prst="rect">
            <a:avLst/>
          </a:prstGeom>
        </p:spPr>
      </p:pic>
      <p:sp>
        <p:nvSpPr>
          <p:cNvPr id="15" name="TextBox 14">
            <a:extLst>
              <a:ext uri="{FF2B5EF4-FFF2-40B4-BE49-F238E27FC236}">
                <a16:creationId xmlns:a16="http://schemas.microsoft.com/office/drawing/2014/main" id="{2875DC57-0263-712C-93AF-5B73B1AE1CF2}"/>
              </a:ext>
            </a:extLst>
          </p:cNvPr>
          <p:cNvSpPr txBox="1"/>
          <p:nvPr/>
        </p:nvSpPr>
        <p:spPr>
          <a:xfrm>
            <a:off x="3340089" y="1928536"/>
            <a:ext cx="777093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a:solidFill>
                  <a:schemeClr val="bg2">
                    <a:lumMod val="10000"/>
                  </a:schemeClr>
                </a:solidFill>
                <a:ea typeface="+mn-lt"/>
                <a:cs typeface="+mn-lt"/>
              </a:rPr>
              <a:t>“Helping our (regulated) customers to do the right business in the right way”</a:t>
            </a:r>
            <a:endParaRPr lang="en-US" sz="1600">
              <a:solidFill>
                <a:schemeClr val="bg2">
                  <a:lumMod val="10000"/>
                </a:schemeClr>
              </a:solidFill>
              <a:ea typeface="+mn-lt"/>
              <a:cs typeface="+mn-lt"/>
            </a:endParaRPr>
          </a:p>
        </p:txBody>
      </p:sp>
      <p:sp>
        <p:nvSpPr>
          <p:cNvPr id="16" name="TextBox 15">
            <a:extLst>
              <a:ext uri="{FF2B5EF4-FFF2-40B4-BE49-F238E27FC236}">
                <a16:creationId xmlns:a16="http://schemas.microsoft.com/office/drawing/2014/main" id="{F0DFF0F2-1168-5B3C-1791-ED9324AB1D9B}"/>
              </a:ext>
            </a:extLst>
          </p:cNvPr>
          <p:cNvSpPr txBox="1"/>
          <p:nvPr/>
        </p:nvSpPr>
        <p:spPr>
          <a:xfrm>
            <a:off x="1372587" y="1914888"/>
            <a:ext cx="17280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rgbClr val="FFFFFF"/>
                </a:solidFill>
              </a:rPr>
              <a:t>Purpose</a:t>
            </a:r>
            <a:endParaRPr lang="en-US">
              <a:solidFill>
                <a:srgbClr val="FFFFFF"/>
              </a:solidFill>
            </a:endParaRPr>
          </a:p>
        </p:txBody>
      </p:sp>
      <p:pic>
        <p:nvPicPr>
          <p:cNvPr id="17" name="Picture 16" descr="A black rectangular frame with a red border&#10;&#10;Description automatically generated">
            <a:extLst>
              <a:ext uri="{FF2B5EF4-FFF2-40B4-BE49-F238E27FC236}">
                <a16:creationId xmlns:a16="http://schemas.microsoft.com/office/drawing/2014/main" id="{200BD601-5C71-9F9D-061B-ED183FECE5E6}"/>
              </a:ext>
            </a:extLst>
          </p:cNvPr>
          <p:cNvPicPr>
            <a:picLocks/>
          </p:cNvPicPr>
          <p:nvPr/>
        </p:nvPicPr>
        <p:blipFill>
          <a:blip r:embed="rId4"/>
          <a:stretch>
            <a:fillRect/>
          </a:stretch>
        </p:blipFill>
        <p:spPr>
          <a:xfrm>
            <a:off x="1080978" y="3122625"/>
            <a:ext cx="10152000" cy="612000"/>
          </a:xfrm>
          <a:prstGeom prst="rect">
            <a:avLst/>
          </a:prstGeom>
        </p:spPr>
      </p:pic>
      <p:pic>
        <p:nvPicPr>
          <p:cNvPr id="20" name="Picture 19" descr="A white circle with blue and red lines and a black background&#10;&#10;Description automatically generated">
            <a:extLst>
              <a:ext uri="{FF2B5EF4-FFF2-40B4-BE49-F238E27FC236}">
                <a16:creationId xmlns:a16="http://schemas.microsoft.com/office/drawing/2014/main" id="{6001123E-3A6F-1371-13D1-E0542607350F}"/>
              </a:ext>
            </a:extLst>
          </p:cNvPr>
          <p:cNvPicPr>
            <a:picLocks noChangeAspect="1"/>
          </p:cNvPicPr>
          <p:nvPr/>
        </p:nvPicPr>
        <p:blipFill rotWithShape="1">
          <a:blip r:embed="rId7"/>
          <a:srcRect r="82938" b="26290"/>
          <a:stretch/>
        </p:blipFill>
        <p:spPr>
          <a:xfrm>
            <a:off x="3782693" y="3194164"/>
            <a:ext cx="476495" cy="486747"/>
          </a:xfrm>
          <a:prstGeom prst="rect">
            <a:avLst/>
          </a:prstGeom>
        </p:spPr>
      </p:pic>
      <p:sp>
        <p:nvSpPr>
          <p:cNvPr id="21" name="TextBox 20">
            <a:extLst>
              <a:ext uri="{FF2B5EF4-FFF2-40B4-BE49-F238E27FC236}">
                <a16:creationId xmlns:a16="http://schemas.microsoft.com/office/drawing/2014/main" id="{722AE64C-1B4B-1ADC-4177-5C6BA885D369}"/>
              </a:ext>
            </a:extLst>
          </p:cNvPr>
          <p:cNvSpPr txBox="1"/>
          <p:nvPr/>
        </p:nvSpPr>
        <p:spPr>
          <a:xfrm>
            <a:off x="4086513" y="3275593"/>
            <a:ext cx="65354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chemeClr val="bg2">
                    <a:lumMod val="10000"/>
                  </a:schemeClr>
                </a:solidFill>
                <a:ea typeface="+mn-lt"/>
                <a:cs typeface="+mn-lt"/>
              </a:rPr>
              <a:t>Inclusivity               Ambition               Integrity               Curiosity</a:t>
            </a:r>
            <a:endParaRPr lang="en-US" sz="1600">
              <a:solidFill>
                <a:schemeClr val="bg2">
                  <a:lumMod val="10000"/>
                </a:schemeClr>
              </a:solidFill>
              <a:ea typeface="+mn-lt"/>
              <a:cs typeface="+mn-lt"/>
            </a:endParaRPr>
          </a:p>
          <a:p>
            <a:endParaRPr lang="en-US" sz="1600">
              <a:solidFill>
                <a:schemeClr val="bg2">
                  <a:lumMod val="10000"/>
                </a:schemeClr>
              </a:solidFill>
            </a:endParaRPr>
          </a:p>
        </p:txBody>
      </p:sp>
      <p:pic>
        <p:nvPicPr>
          <p:cNvPr id="22" name="Picture 21" descr="A white circle with blue and red lines and a black background&#10;&#10;Description automatically generated">
            <a:extLst>
              <a:ext uri="{FF2B5EF4-FFF2-40B4-BE49-F238E27FC236}">
                <a16:creationId xmlns:a16="http://schemas.microsoft.com/office/drawing/2014/main" id="{47275C61-3B4C-62CB-1583-222369832952}"/>
              </a:ext>
            </a:extLst>
          </p:cNvPr>
          <p:cNvPicPr>
            <a:picLocks noChangeAspect="1"/>
          </p:cNvPicPr>
          <p:nvPr/>
        </p:nvPicPr>
        <p:blipFill rotWithShape="1">
          <a:blip r:embed="rId7"/>
          <a:srcRect l="25245" r="54299" b="26290"/>
          <a:stretch/>
        </p:blipFill>
        <p:spPr>
          <a:xfrm>
            <a:off x="5537239" y="3206457"/>
            <a:ext cx="571300" cy="486748"/>
          </a:xfrm>
          <a:prstGeom prst="rect">
            <a:avLst/>
          </a:prstGeom>
        </p:spPr>
      </p:pic>
      <p:pic>
        <p:nvPicPr>
          <p:cNvPr id="23" name="Picture 22" descr="A white circle with blue and red lines and a black background&#10;&#10;Description automatically generated">
            <a:extLst>
              <a:ext uri="{FF2B5EF4-FFF2-40B4-BE49-F238E27FC236}">
                <a16:creationId xmlns:a16="http://schemas.microsoft.com/office/drawing/2014/main" id="{9D3E6015-598C-91EA-271C-750B676E5488}"/>
              </a:ext>
            </a:extLst>
          </p:cNvPr>
          <p:cNvPicPr>
            <a:picLocks noChangeAspect="1"/>
          </p:cNvPicPr>
          <p:nvPr/>
        </p:nvPicPr>
        <p:blipFill rotWithShape="1">
          <a:blip r:embed="rId7"/>
          <a:srcRect l="53884" r="27876" b="26290"/>
          <a:stretch/>
        </p:blipFill>
        <p:spPr>
          <a:xfrm>
            <a:off x="7285190" y="3206456"/>
            <a:ext cx="509409" cy="486748"/>
          </a:xfrm>
          <a:prstGeom prst="rect">
            <a:avLst/>
          </a:prstGeom>
        </p:spPr>
      </p:pic>
      <p:pic>
        <p:nvPicPr>
          <p:cNvPr id="24" name="Picture 23" descr="A white circle with blue and red lines and a black background&#10;&#10;Description automatically generated">
            <a:extLst>
              <a:ext uri="{FF2B5EF4-FFF2-40B4-BE49-F238E27FC236}">
                <a16:creationId xmlns:a16="http://schemas.microsoft.com/office/drawing/2014/main" id="{4F020C26-B7FB-2B20-E0CA-5372F2A20E5E}"/>
              </a:ext>
            </a:extLst>
          </p:cNvPr>
          <p:cNvPicPr>
            <a:picLocks noChangeAspect="1"/>
          </p:cNvPicPr>
          <p:nvPr/>
        </p:nvPicPr>
        <p:blipFill rotWithShape="1">
          <a:blip r:embed="rId7"/>
          <a:srcRect l="81759" b="26290"/>
          <a:stretch/>
        </p:blipFill>
        <p:spPr>
          <a:xfrm>
            <a:off x="8958788" y="3206456"/>
            <a:ext cx="509410" cy="486748"/>
          </a:xfrm>
          <a:prstGeom prst="rect">
            <a:avLst/>
          </a:prstGeom>
        </p:spPr>
      </p:pic>
      <p:pic>
        <p:nvPicPr>
          <p:cNvPr id="25" name="Picture 24" descr="A black rectangular frame with a red border&#10;&#10;Description automatically generated">
            <a:extLst>
              <a:ext uri="{FF2B5EF4-FFF2-40B4-BE49-F238E27FC236}">
                <a16:creationId xmlns:a16="http://schemas.microsoft.com/office/drawing/2014/main" id="{E51C5401-93B3-8C1D-09A6-F3476FB01164}"/>
              </a:ext>
            </a:extLst>
          </p:cNvPr>
          <p:cNvPicPr>
            <a:picLocks/>
          </p:cNvPicPr>
          <p:nvPr/>
        </p:nvPicPr>
        <p:blipFill>
          <a:blip r:embed="rId4"/>
          <a:stretch>
            <a:fillRect/>
          </a:stretch>
        </p:blipFill>
        <p:spPr>
          <a:xfrm>
            <a:off x="1080978" y="3804609"/>
            <a:ext cx="10152000" cy="612000"/>
          </a:xfrm>
          <a:prstGeom prst="rect">
            <a:avLst/>
          </a:prstGeom>
        </p:spPr>
      </p:pic>
      <p:pic>
        <p:nvPicPr>
          <p:cNvPr id="26" name="Picture 25" descr="A black rectangular frame with a red border&#10;&#10;Description automatically generated">
            <a:extLst>
              <a:ext uri="{FF2B5EF4-FFF2-40B4-BE49-F238E27FC236}">
                <a16:creationId xmlns:a16="http://schemas.microsoft.com/office/drawing/2014/main" id="{2EF0C999-8CC9-F390-B626-72FB462D9EE9}"/>
              </a:ext>
            </a:extLst>
          </p:cNvPr>
          <p:cNvPicPr>
            <a:picLocks/>
          </p:cNvPicPr>
          <p:nvPr/>
        </p:nvPicPr>
        <p:blipFill>
          <a:blip r:embed="rId4"/>
          <a:stretch>
            <a:fillRect/>
          </a:stretch>
        </p:blipFill>
        <p:spPr>
          <a:xfrm>
            <a:off x="1080978" y="4486593"/>
            <a:ext cx="10152000" cy="612000"/>
          </a:xfrm>
          <a:prstGeom prst="rect">
            <a:avLst/>
          </a:prstGeom>
        </p:spPr>
      </p:pic>
      <p:sp>
        <p:nvSpPr>
          <p:cNvPr id="27" name="TextBox 26">
            <a:extLst>
              <a:ext uri="{FF2B5EF4-FFF2-40B4-BE49-F238E27FC236}">
                <a16:creationId xmlns:a16="http://schemas.microsoft.com/office/drawing/2014/main" id="{03B91820-BC40-0971-6A83-CBF7F17A9DBA}"/>
              </a:ext>
            </a:extLst>
          </p:cNvPr>
          <p:cNvSpPr txBox="1"/>
          <p:nvPr/>
        </p:nvSpPr>
        <p:spPr>
          <a:xfrm>
            <a:off x="1372587" y="3945858"/>
            <a:ext cx="17280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rgbClr val="FFFFFF"/>
                </a:solidFill>
              </a:rPr>
              <a:t>Services</a:t>
            </a:r>
            <a:endParaRPr lang="en-US">
              <a:solidFill>
                <a:srgbClr val="FFFFFF"/>
              </a:solidFill>
            </a:endParaRPr>
          </a:p>
        </p:txBody>
      </p:sp>
      <p:sp>
        <p:nvSpPr>
          <p:cNvPr id="28" name="TextBox 27">
            <a:extLst>
              <a:ext uri="{FF2B5EF4-FFF2-40B4-BE49-F238E27FC236}">
                <a16:creationId xmlns:a16="http://schemas.microsoft.com/office/drawing/2014/main" id="{41CBDCEF-060B-6565-C30E-1DA79BACAB44}"/>
              </a:ext>
            </a:extLst>
          </p:cNvPr>
          <p:cNvSpPr txBox="1"/>
          <p:nvPr/>
        </p:nvSpPr>
        <p:spPr>
          <a:xfrm>
            <a:off x="1372587" y="4622848"/>
            <a:ext cx="17280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rgbClr val="FFFFFF"/>
                </a:solidFill>
              </a:rPr>
              <a:t>Brands</a:t>
            </a:r>
            <a:endParaRPr lang="en-US">
              <a:solidFill>
                <a:srgbClr val="FFFFFF"/>
              </a:solidFill>
            </a:endParaRPr>
          </a:p>
        </p:txBody>
      </p:sp>
      <p:pic>
        <p:nvPicPr>
          <p:cNvPr id="29" name="Picture 4" descr="International Compliance Association launches ICA Certificate in Anti Money  Laundering in conjunction with the Centre For Islamic Banking, Finance And  Management - Bobsguide">
            <a:extLst>
              <a:ext uri="{FF2B5EF4-FFF2-40B4-BE49-F238E27FC236}">
                <a16:creationId xmlns:a16="http://schemas.microsoft.com/office/drawing/2014/main" id="{B6CD9BFE-857F-1279-F8AE-F786C585751E}"/>
              </a:ext>
              <a:ext uri="{C183D7F6-B498-43B3-948B-1728B52AA6E4}">
                <adec:decorative xmlns:adec="http://schemas.microsoft.com/office/drawing/2017/decorative" val="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59824" y="4737527"/>
            <a:ext cx="722688" cy="18228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CLT International | LinkedIn">
            <a:extLst>
              <a:ext uri="{FF2B5EF4-FFF2-40B4-BE49-F238E27FC236}">
                <a16:creationId xmlns:a16="http://schemas.microsoft.com/office/drawing/2014/main" id="{0CDEDA9E-B26A-1F80-CDE2-6DF75FDEBCD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8275" b="10224"/>
          <a:stretch/>
        </p:blipFill>
        <p:spPr bwMode="auto">
          <a:xfrm>
            <a:off x="8539602" y="4609756"/>
            <a:ext cx="489423" cy="38858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Bond Solon | Wilmington PLC">
            <a:extLst>
              <a:ext uri="{FF2B5EF4-FFF2-40B4-BE49-F238E27FC236}">
                <a16:creationId xmlns:a16="http://schemas.microsoft.com/office/drawing/2014/main" id="{32332DE0-2CB0-D944-CEC6-46CB3B9EF86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1135" b="21141"/>
          <a:stretch/>
        </p:blipFill>
        <p:spPr bwMode="auto">
          <a:xfrm>
            <a:off x="10189383" y="4728134"/>
            <a:ext cx="550389" cy="22623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Mercia logo">
            <a:extLst>
              <a:ext uri="{FF2B5EF4-FFF2-40B4-BE49-F238E27FC236}">
                <a16:creationId xmlns:a16="http://schemas.microsoft.com/office/drawing/2014/main" id="{2630A41C-7600-6BF5-C390-4BFE02C95D6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94840" y="4715664"/>
            <a:ext cx="514696" cy="198075"/>
          </a:xfrm>
          <a:prstGeom prst="rect">
            <a:avLst/>
          </a:prstGeom>
        </p:spPr>
      </p:pic>
      <p:pic>
        <p:nvPicPr>
          <p:cNvPr id="33" name="Picture 6" descr="FRA - Foundation Research Associates">
            <a:extLst>
              <a:ext uri="{FF2B5EF4-FFF2-40B4-BE49-F238E27FC236}">
                <a16:creationId xmlns:a16="http://schemas.microsoft.com/office/drawing/2014/main" id="{3C8D46BB-448A-C251-19AD-57260BE3536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08482" y="4715664"/>
            <a:ext cx="567641" cy="22600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6" descr="Axco logo">
            <a:extLst>
              <a:ext uri="{FF2B5EF4-FFF2-40B4-BE49-F238E27FC236}">
                <a16:creationId xmlns:a16="http://schemas.microsoft.com/office/drawing/2014/main" id="{642EA28C-FE56-1048-50F1-466FF41C74B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20559" y="4627365"/>
            <a:ext cx="408020" cy="40260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8" descr="Pendragon">
            <a:extLst>
              <a:ext uri="{FF2B5EF4-FFF2-40B4-BE49-F238E27FC236}">
                <a16:creationId xmlns:a16="http://schemas.microsoft.com/office/drawing/2014/main" id="{96380622-AA46-310C-E222-DEBEFDC1914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20450" y="4720564"/>
            <a:ext cx="763647" cy="23380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2" descr="Compliance Week National | A Compliance Week Conference">
            <a:extLst>
              <a:ext uri="{FF2B5EF4-FFF2-40B4-BE49-F238E27FC236}">
                <a16:creationId xmlns:a16="http://schemas.microsoft.com/office/drawing/2014/main" id="{FFD4637B-69C1-B48A-EAD9-8CB41ABCE29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63722" y="4744117"/>
            <a:ext cx="946909" cy="18670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Astutis ">
            <a:extLst>
              <a:ext uri="{FF2B5EF4-FFF2-40B4-BE49-F238E27FC236}">
                <a16:creationId xmlns:a16="http://schemas.microsoft.com/office/drawing/2014/main" id="{C66A411F-B391-2F62-AC3C-21841B379F1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82693" y="4609756"/>
            <a:ext cx="388189" cy="3881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9DE6A07C-1E8F-2A1E-59B0-682D66C8B158}"/>
              </a:ext>
            </a:extLst>
          </p:cNvPr>
          <p:cNvSpPr txBox="1"/>
          <p:nvPr/>
        </p:nvSpPr>
        <p:spPr>
          <a:xfrm>
            <a:off x="3340089" y="3959506"/>
            <a:ext cx="776207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chemeClr val="bg2">
                    <a:lumMod val="10000"/>
                  </a:schemeClr>
                </a:solidFill>
                <a:ea typeface="+mn-lt"/>
                <a:cs typeface="+mn-lt"/>
              </a:rPr>
              <a:t>Single client facing GRC platform with multiple GRC services</a:t>
            </a:r>
            <a:endParaRPr lang="en-US" sz="1600">
              <a:solidFill>
                <a:schemeClr val="bg2">
                  <a:lumMod val="10000"/>
                </a:schemeClr>
              </a:solidFill>
              <a:ea typeface="+mn-lt"/>
              <a:cs typeface="+mn-lt"/>
            </a:endParaRPr>
          </a:p>
        </p:txBody>
      </p:sp>
      <p:sp>
        <p:nvSpPr>
          <p:cNvPr id="8" name="TextBox 7">
            <a:extLst>
              <a:ext uri="{FF2B5EF4-FFF2-40B4-BE49-F238E27FC236}">
                <a16:creationId xmlns:a16="http://schemas.microsoft.com/office/drawing/2014/main" id="{8586A2BE-9414-B243-BBFB-CE59974618CD}"/>
              </a:ext>
            </a:extLst>
          </p:cNvPr>
          <p:cNvSpPr txBox="1"/>
          <p:nvPr/>
        </p:nvSpPr>
        <p:spPr>
          <a:xfrm>
            <a:off x="1372587" y="2591878"/>
            <a:ext cx="17280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rgbClr val="FFFFFF"/>
                </a:solidFill>
              </a:rPr>
              <a:t>Mission</a:t>
            </a:r>
            <a:endParaRPr lang="en-US">
              <a:solidFill>
                <a:srgbClr val="FFFFFF"/>
              </a:solidFill>
            </a:endParaRPr>
          </a:p>
        </p:txBody>
      </p:sp>
      <p:sp>
        <p:nvSpPr>
          <p:cNvPr id="9" name="TextBox 8">
            <a:extLst>
              <a:ext uri="{FF2B5EF4-FFF2-40B4-BE49-F238E27FC236}">
                <a16:creationId xmlns:a16="http://schemas.microsoft.com/office/drawing/2014/main" id="{F9EEB790-DD8D-69FF-32DB-717A75177E73}"/>
              </a:ext>
            </a:extLst>
          </p:cNvPr>
          <p:cNvSpPr txBox="1"/>
          <p:nvPr/>
        </p:nvSpPr>
        <p:spPr>
          <a:xfrm>
            <a:off x="1372587" y="3268868"/>
            <a:ext cx="17280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rgbClr val="FFFFFF"/>
                </a:solidFill>
              </a:rPr>
              <a:t>Values</a:t>
            </a:r>
            <a:endParaRPr lang="en-US">
              <a:solidFill>
                <a:srgbClr val="FFFFFF"/>
              </a:solidFill>
            </a:endParaRPr>
          </a:p>
        </p:txBody>
      </p:sp>
      <p:pic>
        <p:nvPicPr>
          <p:cNvPr id="10" name="Picture 9" descr="A black rectangular frame with a red border&#10;&#10;Description automatically generated">
            <a:extLst>
              <a:ext uri="{FF2B5EF4-FFF2-40B4-BE49-F238E27FC236}">
                <a16:creationId xmlns:a16="http://schemas.microsoft.com/office/drawing/2014/main" id="{0AB76E9A-EB96-79D7-259B-67538B5A1DF0}"/>
              </a:ext>
            </a:extLst>
          </p:cNvPr>
          <p:cNvPicPr>
            <a:picLocks/>
          </p:cNvPicPr>
          <p:nvPr/>
        </p:nvPicPr>
        <p:blipFill>
          <a:blip r:embed="rId4"/>
          <a:stretch>
            <a:fillRect/>
          </a:stretch>
        </p:blipFill>
        <p:spPr>
          <a:xfrm>
            <a:off x="1080978" y="5168579"/>
            <a:ext cx="10152000" cy="612000"/>
          </a:xfrm>
          <a:prstGeom prst="rect">
            <a:avLst/>
          </a:prstGeom>
        </p:spPr>
      </p:pic>
      <p:sp>
        <p:nvSpPr>
          <p:cNvPr id="13" name="TextBox 12">
            <a:extLst>
              <a:ext uri="{FF2B5EF4-FFF2-40B4-BE49-F238E27FC236}">
                <a16:creationId xmlns:a16="http://schemas.microsoft.com/office/drawing/2014/main" id="{4C69F91D-C023-837D-88E9-AB77EE5EA5AE}"/>
              </a:ext>
            </a:extLst>
          </p:cNvPr>
          <p:cNvSpPr txBox="1"/>
          <p:nvPr/>
        </p:nvSpPr>
        <p:spPr>
          <a:xfrm>
            <a:off x="1372587" y="5299836"/>
            <a:ext cx="17280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rgbClr val="FFFFFF"/>
                </a:solidFill>
              </a:rPr>
              <a:t>Objectives</a:t>
            </a:r>
            <a:endParaRPr lang="en-US">
              <a:solidFill>
                <a:srgbClr val="FFFFFF"/>
              </a:solidFill>
            </a:endParaRPr>
          </a:p>
        </p:txBody>
      </p:sp>
      <p:sp>
        <p:nvSpPr>
          <p:cNvPr id="18" name="TextBox 17">
            <a:extLst>
              <a:ext uri="{FF2B5EF4-FFF2-40B4-BE49-F238E27FC236}">
                <a16:creationId xmlns:a16="http://schemas.microsoft.com/office/drawing/2014/main" id="{9EB9FA61-616A-7F4B-E8E0-175577E2178B}"/>
              </a:ext>
            </a:extLst>
          </p:cNvPr>
          <p:cNvSpPr txBox="1"/>
          <p:nvPr/>
        </p:nvSpPr>
        <p:spPr>
          <a:xfrm>
            <a:off x="3340088" y="5312107"/>
            <a:ext cx="778958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chemeClr val="bg2">
                    <a:lumMod val="10000"/>
                  </a:schemeClr>
                </a:solidFill>
                <a:ea typeface="+mn-lt"/>
                <a:cs typeface="+mn-lt"/>
              </a:rPr>
              <a:t>Organic growth – Investment – Portfolio Management – Operational excellence</a:t>
            </a:r>
            <a:endParaRPr lang="en-US" sz="1600">
              <a:solidFill>
                <a:schemeClr val="bg2">
                  <a:lumMod val="10000"/>
                </a:schemeClr>
              </a:solidFill>
              <a:ea typeface="+mn-lt"/>
              <a:cs typeface="+mn-lt"/>
            </a:endParaRPr>
          </a:p>
        </p:txBody>
      </p:sp>
      <p:pic>
        <p:nvPicPr>
          <p:cNvPr id="2" name="Picture 1" descr="A black rectangular frame with a red border&#10;&#10;Description automatically generated">
            <a:extLst>
              <a:ext uri="{FF2B5EF4-FFF2-40B4-BE49-F238E27FC236}">
                <a16:creationId xmlns:a16="http://schemas.microsoft.com/office/drawing/2014/main" id="{323F7379-FFCE-1203-A17F-2292BC2A7607}"/>
              </a:ext>
            </a:extLst>
          </p:cNvPr>
          <p:cNvPicPr>
            <a:picLocks/>
          </p:cNvPicPr>
          <p:nvPr/>
        </p:nvPicPr>
        <p:blipFill>
          <a:blip r:embed="rId4"/>
          <a:stretch>
            <a:fillRect/>
          </a:stretch>
        </p:blipFill>
        <p:spPr>
          <a:xfrm>
            <a:off x="1080978" y="1076673"/>
            <a:ext cx="10152000" cy="612000"/>
          </a:xfrm>
          <a:prstGeom prst="rect">
            <a:avLst/>
          </a:prstGeom>
        </p:spPr>
      </p:pic>
      <p:sp>
        <p:nvSpPr>
          <p:cNvPr id="7" name="TextBox 6">
            <a:extLst>
              <a:ext uri="{FF2B5EF4-FFF2-40B4-BE49-F238E27FC236}">
                <a16:creationId xmlns:a16="http://schemas.microsoft.com/office/drawing/2014/main" id="{5DEA7863-8FC7-CCB4-89BC-CE0D06D92208}"/>
              </a:ext>
            </a:extLst>
          </p:cNvPr>
          <p:cNvSpPr txBox="1"/>
          <p:nvPr/>
        </p:nvSpPr>
        <p:spPr>
          <a:xfrm>
            <a:off x="1372587" y="1237898"/>
            <a:ext cx="17280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rgbClr val="FFFFFF"/>
                </a:solidFill>
              </a:rPr>
              <a:t>Focus</a:t>
            </a:r>
            <a:endParaRPr lang="en-US">
              <a:solidFill>
                <a:srgbClr val="FFFFFF"/>
              </a:solidFill>
            </a:endParaRPr>
          </a:p>
        </p:txBody>
      </p:sp>
      <p:sp>
        <p:nvSpPr>
          <p:cNvPr id="11" name="TextBox 10">
            <a:extLst>
              <a:ext uri="{FF2B5EF4-FFF2-40B4-BE49-F238E27FC236}">
                <a16:creationId xmlns:a16="http://schemas.microsoft.com/office/drawing/2014/main" id="{5F02BA02-2F84-01FD-1472-F1BA55247B47}"/>
              </a:ext>
            </a:extLst>
          </p:cNvPr>
          <p:cNvSpPr txBox="1"/>
          <p:nvPr/>
        </p:nvSpPr>
        <p:spPr>
          <a:xfrm>
            <a:off x="3277278" y="1251546"/>
            <a:ext cx="777093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a:solidFill>
                  <a:schemeClr val="bg2">
                    <a:lumMod val="10000"/>
                  </a:schemeClr>
                </a:solidFill>
                <a:ea typeface="+mn-lt"/>
                <a:cs typeface="+mn-lt"/>
              </a:rPr>
              <a:t>The global Governance, Risk and Compliance (“GRC”) markets</a:t>
            </a:r>
            <a:endParaRPr lang="en-US" sz="1600">
              <a:solidFill>
                <a:schemeClr val="bg2">
                  <a:lumMod val="10000"/>
                </a:schemeClr>
              </a:solidFill>
              <a:ea typeface="+mn-lt"/>
              <a:cs typeface="+mn-lt"/>
            </a:endParaRPr>
          </a:p>
        </p:txBody>
      </p:sp>
      <p:sp>
        <p:nvSpPr>
          <p:cNvPr id="14" name="Slide Number Placeholder 2">
            <a:extLst>
              <a:ext uri="{FF2B5EF4-FFF2-40B4-BE49-F238E27FC236}">
                <a16:creationId xmlns:a16="http://schemas.microsoft.com/office/drawing/2014/main" id="{DA5C9AFF-9ABD-D8B0-725E-670BA5CB5841}"/>
              </a:ext>
              <a:ext uri="{C183D7F6-B498-43B3-948B-1728B52AA6E4}">
                <adec:decorative xmlns:adec="http://schemas.microsoft.com/office/drawing/2017/decorative" val="1"/>
              </a:ext>
            </a:extLst>
          </p:cNvPr>
          <p:cNvSpPr txBox="1">
            <a:spLocks/>
          </p:cNvSpPr>
          <p:nvPr/>
        </p:nvSpPr>
        <p:spPr>
          <a:xfrm>
            <a:off x="113671" y="641372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A996ADF-81D8-42D9-8450-C8A348369C20}" type="slidenum">
              <a:rPr lang="en-GB" sz="1400" smtClean="0">
                <a:solidFill>
                  <a:prstClr val="black">
                    <a:lumMod val="65000"/>
                    <a:lumOff val="35000"/>
                  </a:prstClr>
                </a:solidFill>
                <a:latin typeface="Arial"/>
              </a:rPr>
              <a:pPr>
                <a:defRPr/>
              </a:pPr>
              <a:t>14</a:t>
            </a:fld>
            <a:endParaRPr lang="en-GB" sz="1400">
              <a:solidFill>
                <a:prstClr val="black">
                  <a:lumMod val="65000"/>
                  <a:lumOff val="35000"/>
                </a:prstClr>
              </a:solidFill>
              <a:latin typeface="Arial"/>
            </a:endParaRPr>
          </a:p>
        </p:txBody>
      </p:sp>
    </p:spTree>
    <p:extLst>
      <p:ext uri="{BB962C8B-B14F-4D97-AF65-F5344CB8AC3E}">
        <p14:creationId xmlns:p14="http://schemas.microsoft.com/office/powerpoint/2010/main" val="3948095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B914E49-CE8E-6338-F331-1D9162D32D93}"/>
              </a:ext>
            </a:extLst>
          </p:cNvPr>
          <p:cNvSpPr/>
          <p:nvPr/>
        </p:nvSpPr>
        <p:spPr>
          <a:xfrm>
            <a:off x="2217449" y="1938186"/>
            <a:ext cx="2592000" cy="648000"/>
          </a:xfrm>
          <a:prstGeom prst="roundRect">
            <a:avLst/>
          </a:prstGeom>
          <a:noFill/>
          <a:ln>
            <a:solidFill>
              <a:srgbClr val="9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714375" algn="l"/>
              </a:tabLst>
              <a:defRPr/>
            </a:pPr>
            <a:r>
              <a:rPr kumimoji="0" lang="en-GB" sz="1200" b="0" i="0" u="none" strike="noStrike" kern="1200" cap="none" spc="0" normalizeH="0" baseline="0" noProof="0">
                <a:ln>
                  <a:noFill/>
                </a:ln>
                <a:solidFill>
                  <a:srgbClr val="5C5857">
                    <a:lumMod val="50000"/>
                  </a:srgbClr>
                </a:solidFill>
                <a:effectLst/>
                <a:uLnTx/>
                <a:uFillTx/>
                <a:latin typeface="Nunito Sans"/>
                <a:ea typeface="+mn-ea"/>
                <a:cs typeface="+mn-cs"/>
              </a:rPr>
              <a:t>	</a:t>
            </a:r>
            <a:r>
              <a:rPr kumimoji="0" lang="en-GB" sz="1400" b="1" i="0" u="none" strike="noStrike" kern="1200" cap="none" spc="0" normalizeH="0" baseline="0" noProof="0">
                <a:ln>
                  <a:noFill/>
                </a:ln>
                <a:solidFill>
                  <a:srgbClr val="5C5857">
                    <a:lumMod val="50000"/>
                  </a:srgbClr>
                </a:solidFill>
                <a:effectLst/>
                <a:uLnTx/>
                <a:uFillTx/>
                <a:latin typeface="Nunito Sans"/>
                <a:ea typeface="+mn-ea"/>
                <a:cs typeface="+mn-cs"/>
              </a:rPr>
              <a:t>Bespoke 	Intelligence</a:t>
            </a:r>
            <a:endParaRPr kumimoji="0" lang="en-GB" sz="1200" b="1" i="0" u="none" strike="noStrike" kern="1200" cap="none" spc="0" normalizeH="0" baseline="0" noProof="0">
              <a:ln>
                <a:noFill/>
              </a:ln>
              <a:solidFill>
                <a:srgbClr val="5C5857">
                  <a:lumMod val="50000"/>
                </a:srgbClr>
              </a:solidFill>
              <a:effectLst/>
              <a:uLnTx/>
              <a:uFillTx/>
              <a:latin typeface="Nunito Sans"/>
              <a:ea typeface="+mn-ea"/>
              <a:cs typeface="+mn-cs"/>
            </a:endParaRPr>
          </a:p>
        </p:txBody>
      </p:sp>
      <p:sp>
        <p:nvSpPr>
          <p:cNvPr id="6" name="Title 5">
            <a:extLst>
              <a:ext uri="{FF2B5EF4-FFF2-40B4-BE49-F238E27FC236}">
                <a16:creationId xmlns:a16="http://schemas.microsoft.com/office/drawing/2014/main" id="{7BA400B0-CE3B-3FF7-F033-55AA9087DD10}"/>
              </a:ext>
            </a:extLst>
          </p:cNvPr>
          <p:cNvSpPr>
            <a:spLocks noGrp="1"/>
          </p:cNvSpPr>
          <p:nvPr>
            <p:ph type="title"/>
          </p:nvPr>
        </p:nvSpPr>
        <p:spPr>
          <a:xfrm>
            <a:off x="468000" y="180000"/>
            <a:ext cx="10080000" cy="972000"/>
          </a:xfrm>
        </p:spPr>
        <p:txBody>
          <a:bodyPr>
            <a:normAutofit/>
          </a:bodyPr>
          <a:lstStyle/>
          <a:p>
            <a:pPr lvl="0">
              <a:lnSpc>
                <a:spcPct val="100000"/>
              </a:lnSpc>
              <a:spcBef>
                <a:spcPts val="0"/>
              </a:spcBef>
              <a:spcAft>
                <a:spcPts val="600"/>
              </a:spcAft>
              <a:buClr>
                <a:srgbClr val="5C5857"/>
              </a:buClr>
            </a:pPr>
            <a:r>
              <a:rPr lang="en-US" sz="3600">
                <a:ea typeface="Times New Roman" panose="02020603050405020304" pitchFamily="18" charset="0"/>
              </a:rPr>
              <a:t>R</a:t>
            </a:r>
            <a:r>
              <a:rPr lang="en-US" sz="3600">
                <a:effectLst/>
                <a:ea typeface="Times New Roman" panose="02020603050405020304" pitchFamily="18" charset="0"/>
              </a:rPr>
              <a:t>ealigned the portfolio to GRC.</a:t>
            </a:r>
          </a:p>
        </p:txBody>
      </p:sp>
      <p:sp>
        <p:nvSpPr>
          <p:cNvPr id="12" name="Slide Number Placeholder 2">
            <a:extLst>
              <a:ext uri="{FF2B5EF4-FFF2-40B4-BE49-F238E27FC236}">
                <a16:creationId xmlns:a16="http://schemas.microsoft.com/office/drawing/2014/main" id="{91107104-AFE2-01BD-C839-54A8C67D4448}"/>
              </a:ext>
              <a:ext uri="{C183D7F6-B498-43B3-948B-1728B52AA6E4}">
                <adec:decorative xmlns:adec="http://schemas.microsoft.com/office/drawing/2017/decorative" val="1"/>
              </a:ext>
            </a:extLst>
          </p:cNvPr>
          <p:cNvSpPr txBox="1">
            <a:spLocks/>
          </p:cNvSpPr>
          <p:nvPr/>
        </p:nvSpPr>
        <p:spPr>
          <a:xfrm>
            <a:off x="113671" y="641372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A996ADF-81D8-42D9-8450-C8A348369C20}" type="slidenum">
              <a:rPr kumimoji="0" lang="en-GB" sz="14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GB" sz="14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39" name="Picture 38">
            <a:extLst>
              <a:ext uri="{FF2B5EF4-FFF2-40B4-BE49-F238E27FC236}">
                <a16:creationId xmlns:a16="http://schemas.microsoft.com/office/drawing/2014/main" id="{F0DE1AAA-F3FA-8BDF-ED76-781BA3932FA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949404" y="5939377"/>
            <a:ext cx="2158375" cy="614657"/>
          </a:xfrm>
          <a:prstGeom prst="rect">
            <a:avLst/>
          </a:prstGeom>
        </p:spPr>
      </p:pic>
      <p:sp>
        <p:nvSpPr>
          <p:cNvPr id="3" name="Rectangle: Rounded Corners 2">
            <a:extLst>
              <a:ext uri="{FF2B5EF4-FFF2-40B4-BE49-F238E27FC236}">
                <a16:creationId xmlns:a16="http://schemas.microsoft.com/office/drawing/2014/main" id="{740E8DB0-66F4-CA82-31C8-ABAD4309911B}"/>
              </a:ext>
            </a:extLst>
          </p:cNvPr>
          <p:cNvSpPr/>
          <p:nvPr/>
        </p:nvSpPr>
        <p:spPr>
          <a:xfrm>
            <a:off x="1781174" y="3301859"/>
            <a:ext cx="2592000" cy="648000"/>
          </a:xfrm>
          <a:prstGeom prst="roundRect">
            <a:avLst/>
          </a:prstGeom>
          <a:noFill/>
          <a:ln>
            <a:solidFill>
              <a:srgbClr val="9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714375" algn="l"/>
              </a:tabLst>
              <a:defRPr/>
            </a:pPr>
            <a:r>
              <a:rPr kumimoji="0" lang="en-GB" sz="1200" b="1" i="0" u="none" strike="noStrike" kern="1200" cap="none" spc="0" normalizeH="0" baseline="0" noProof="0">
                <a:ln>
                  <a:noFill/>
                </a:ln>
                <a:solidFill>
                  <a:srgbClr val="5C5857">
                    <a:lumMod val="50000"/>
                  </a:srgbClr>
                </a:solidFill>
                <a:effectLst/>
                <a:uLnTx/>
                <a:uFillTx/>
                <a:latin typeface="Nunito Sans"/>
                <a:ea typeface="+mn-ea"/>
                <a:cs typeface="+mn-cs"/>
              </a:rPr>
              <a:t>	</a:t>
            </a:r>
            <a:r>
              <a:rPr kumimoji="0" lang="en-GB" sz="1400" b="1" i="0" u="none" strike="noStrike" kern="1200" cap="none" spc="0" normalizeH="0" baseline="0" noProof="0">
                <a:ln>
                  <a:noFill/>
                </a:ln>
                <a:solidFill>
                  <a:srgbClr val="5C5857">
                    <a:lumMod val="50000"/>
                  </a:srgbClr>
                </a:solidFill>
                <a:effectLst/>
                <a:uLnTx/>
                <a:uFillTx/>
                <a:latin typeface="Nunito Sans"/>
                <a:ea typeface="+mn-ea"/>
                <a:cs typeface="+mn-cs"/>
              </a:rPr>
              <a:t>Subscription Data 	Services</a:t>
            </a:r>
            <a:endParaRPr kumimoji="0" lang="en-GB" sz="1200" b="1" i="0" u="none" strike="noStrike" kern="1200" cap="none" spc="0" normalizeH="0" baseline="0" noProof="0">
              <a:ln>
                <a:noFill/>
              </a:ln>
              <a:solidFill>
                <a:srgbClr val="5C5857">
                  <a:lumMod val="50000"/>
                </a:srgbClr>
              </a:solidFill>
              <a:effectLst/>
              <a:uLnTx/>
              <a:uFillTx/>
              <a:latin typeface="Nunito Sans"/>
              <a:ea typeface="+mn-ea"/>
              <a:cs typeface="+mn-cs"/>
            </a:endParaRPr>
          </a:p>
        </p:txBody>
      </p:sp>
      <p:sp>
        <p:nvSpPr>
          <p:cNvPr id="11" name="Rectangle: Rounded Corners 10">
            <a:extLst>
              <a:ext uri="{FF2B5EF4-FFF2-40B4-BE49-F238E27FC236}">
                <a16:creationId xmlns:a16="http://schemas.microsoft.com/office/drawing/2014/main" id="{8957CB73-2D38-5993-15AF-1CF23391047C}"/>
              </a:ext>
            </a:extLst>
          </p:cNvPr>
          <p:cNvSpPr/>
          <p:nvPr/>
        </p:nvSpPr>
        <p:spPr>
          <a:xfrm>
            <a:off x="2217449" y="4726953"/>
            <a:ext cx="2592000" cy="648000"/>
          </a:xfrm>
          <a:prstGeom prst="roundRect">
            <a:avLst/>
          </a:prstGeom>
          <a:noFill/>
          <a:ln>
            <a:solidFill>
              <a:srgbClr val="9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714375" algn="l"/>
              </a:tabLst>
              <a:defRPr/>
            </a:pPr>
            <a:r>
              <a:rPr kumimoji="0" lang="en-GB" sz="1200" b="1" i="0" u="none" strike="noStrike" kern="1200" cap="none" spc="0" normalizeH="0" baseline="0" noProof="0">
                <a:ln>
                  <a:noFill/>
                </a:ln>
                <a:solidFill>
                  <a:srgbClr val="5C5857">
                    <a:lumMod val="50000"/>
                  </a:srgbClr>
                </a:solidFill>
                <a:effectLst/>
                <a:uLnTx/>
                <a:uFillTx/>
                <a:latin typeface="Nunito Sans"/>
                <a:ea typeface="+mn-ea"/>
                <a:cs typeface="+mn-cs"/>
              </a:rPr>
              <a:t>	</a:t>
            </a:r>
            <a:r>
              <a:rPr kumimoji="0" lang="en-GB" sz="1400" b="1" i="0" u="none" strike="noStrike" kern="1200" cap="none" spc="0" normalizeH="0" baseline="0" noProof="0">
                <a:ln>
                  <a:noFill/>
                </a:ln>
                <a:solidFill>
                  <a:srgbClr val="5C5857">
                    <a:lumMod val="50000"/>
                  </a:srgbClr>
                </a:solidFill>
                <a:effectLst/>
                <a:uLnTx/>
                <a:uFillTx/>
                <a:latin typeface="Nunito Sans"/>
                <a:ea typeface="+mn-ea"/>
                <a:cs typeface="+mn-cs"/>
              </a:rPr>
              <a:t>Regulatory </a:t>
            </a:r>
          </a:p>
          <a:p>
            <a:pPr marL="0" marR="0" lvl="0" indent="0" algn="l" defTabSz="914400" rtl="0" eaLnBrk="1" fontAlgn="auto" latinLnBrk="0" hangingPunct="1">
              <a:lnSpc>
                <a:spcPct val="100000"/>
              </a:lnSpc>
              <a:spcBef>
                <a:spcPts val="0"/>
              </a:spcBef>
              <a:spcAft>
                <a:spcPts val="0"/>
              </a:spcAft>
              <a:buClrTx/>
              <a:buSzTx/>
              <a:buFontTx/>
              <a:buNone/>
              <a:tabLst>
                <a:tab pos="714375" algn="l"/>
              </a:tabLst>
              <a:defRPr/>
            </a:pPr>
            <a:r>
              <a:rPr kumimoji="0" lang="en-GB" sz="1400" b="1" i="0" u="none" strike="noStrike" kern="1200" cap="none" spc="0" normalizeH="0" baseline="0" noProof="0">
                <a:ln>
                  <a:noFill/>
                </a:ln>
                <a:solidFill>
                  <a:srgbClr val="5C5857">
                    <a:lumMod val="50000"/>
                  </a:srgbClr>
                </a:solidFill>
                <a:effectLst/>
                <a:uLnTx/>
                <a:uFillTx/>
                <a:latin typeface="Nunito Sans"/>
                <a:ea typeface="+mn-ea"/>
                <a:cs typeface="+mn-cs"/>
              </a:rPr>
              <a:t>	Intelligence Alerts</a:t>
            </a:r>
          </a:p>
        </p:txBody>
      </p:sp>
      <p:sp>
        <p:nvSpPr>
          <p:cNvPr id="18" name="Rectangle: Rounded Corners 17">
            <a:extLst>
              <a:ext uri="{FF2B5EF4-FFF2-40B4-BE49-F238E27FC236}">
                <a16:creationId xmlns:a16="http://schemas.microsoft.com/office/drawing/2014/main" id="{3053243D-6ABB-8C35-58D2-6B410F3E67AA}"/>
              </a:ext>
            </a:extLst>
          </p:cNvPr>
          <p:cNvSpPr/>
          <p:nvPr/>
        </p:nvSpPr>
        <p:spPr>
          <a:xfrm>
            <a:off x="7391399" y="1938186"/>
            <a:ext cx="2592000" cy="648000"/>
          </a:xfrm>
          <a:prstGeom prst="roundRect">
            <a:avLst/>
          </a:prstGeom>
          <a:noFill/>
          <a:ln>
            <a:solidFill>
              <a:srgbClr val="9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714375" algn="l"/>
              </a:tabLst>
              <a:defRPr/>
            </a:pPr>
            <a:r>
              <a:rPr kumimoji="0" lang="en-GB" sz="1200" b="1" i="0" u="none" strike="noStrike" kern="1200" cap="none" spc="0" normalizeH="0" baseline="0" noProof="0">
                <a:ln>
                  <a:noFill/>
                </a:ln>
                <a:solidFill>
                  <a:srgbClr val="5C5857">
                    <a:lumMod val="50000"/>
                  </a:srgbClr>
                </a:solidFill>
                <a:effectLst/>
                <a:uLnTx/>
                <a:uFillTx/>
                <a:latin typeface="Nunito Sans"/>
                <a:ea typeface="+mn-ea"/>
                <a:cs typeface="+mn-cs"/>
              </a:rPr>
              <a:t>	</a:t>
            </a:r>
            <a:r>
              <a:rPr kumimoji="0" lang="en-GB" sz="1400" b="1" i="0" u="none" strike="noStrike" kern="1200" cap="none" spc="0" normalizeH="0" baseline="0" noProof="0">
                <a:ln>
                  <a:noFill/>
                </a:ln>
                <a:solidFill>
                  <a:srgbClr val="5C5857">
                    <a:lumMod val="50000"/>
                  </a:srgbClr>
                </a:solidFill>
                <a:effectLst/>
                <a:uLnTx/>
                <a:uFillTx/>
                <a:latin typeface="Nunito Sans"/>
                <a:ea typeface="+mn-ea"/>
                <a:cs typeface="+mn-cs"/>
              </a:rPr>
              <a:t>Events</a:t>
            </a:r>
            <a:endParaRPr kumimoji="0" lang="en-GB" sz="1200" b="1" i="0" u="none" strike="noStrike" kern="1200" cap="none" spc="0" normalizeH="0" baseline="0" noProof="0">
              <a:ln>
                <a:noFill/>
              </a:ln>
              <a:solidFill>
                <a:srgbClr val="5C5857">
                  <a:lumMod val="50000"/>
                </a:srgbClr>
              </a:solidFill>
              <a:effectLst/>
              <a:uLnTx/>
              <a:uFillTx/>
              <a:latin typeface="Nunito Sans"/>
              <a:ea typeface="+mn-ea"/>
              <a:cs typeface="+mn-cs"/>
            </a:endParaRPr>
          </a:p>
        </p:txBody>
      </p:sp>
      <p:sp>
        <p:nvSpPr>
          <p:cNvPr id="4" name="Free-form: Shape 3">
            <a:extLst>
              <a:ext uri="{FF2B5EF4-FFF2-40B4-BE49-F238E27FC236}">
                <a16:creationId xmlns:a16="http://schemas.microsoft.com/office/drawing/2014/main" id="{0A6A7D9E-DB27-16F0-F309-F9AA700EB108}"/>
              </a:ext>
            </a:extLst>
          </p:cNvPr>
          <p:cNvSpPr/>
          <p:nvPr/>
        </p:nvSpPr>
        <p:spPr>
          <a:xfrm>
            <a:off x="7832026" y="2012525"/>
            <a:ext cx="78000" cy="77999"/>
          </a:xfrm>
          <a:custGeom>
            <a:avLst/>
            <a:gdLst>
              <a:gd name="connsiteX0" fmla="*/ 39000 w 78000"/>
              <a:gd name="connsiteY0" fmla="*/ 78000 h 77999"/>
              <a:gd name="connsiteX1" fmla="*/ 78000 w 78000"/>
              <a:gd name="connsiteY1" fmla="*/ 39000 h 77999"/>
              <a:gd name="connsiteX2" fmla="*/ 39000 w 78000"/>
              <a:gd name="connsiteY2" fmla="*/ 0 h 77999"/>
              <a:gd name="connsiteX3" fmla="*/ 0 w 78000"/>
              <a:gd name="connsiteY3" fmla="*/ 39000 h 77999"/>
              <a:gd name="connsiteX4" fmla="*/ 39000 w 78000"/>
              <a:gd name="connsiteY4" fmla="*/ 78000 h 77999"/>
              <a:gd name="connsiteX5" fmla="*/ 39000 w 78000"/>
              <a:gd name="connsiteY5" fmla="*/ 9750 h 77999"/>
              <a:gd name="connsiteX6" fmla="*/ 68250 w 78000"/>
              <a:gd name="connsiteY6" fmla="*/ 39000 h 77999"/>
              <a:gd name="connsiteX7" fmla="*/ 39000 w 78000"/>
              <a:gd name="connsiteY7" fmla="*/ 68250 h 77999"/>
              <a:gd name="connsiteX8" fmla="*/ 9750 w 78000"/>
              <a:gd name="connsiteY8" fmla="*/ 39000 h 77999"/>
              <a:gd name="connsiteX9" fmla="*/ 39000 w 78000"/>
              <a:gd name="connsiteY9" fmla="*/ 9750 h 7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000" h="77999">
                <a:moveTo>
                  <a:pt x="39000" y="78000"/>
                </a:moveTo>
                <a:cubicBezTo>
                  <a:pt x="60539" y="78000"/>
                  <a:pt x="78000" y="60539"/>
                  <a:pt x="78000" y="39000"/>
                </a:cubicBezTo>
                <a:cubicBezTo>
                  <a:pt x="78000" y="17461"/>
                  <a:pt x="60539" y="0"/>
                  <a:pt x="39000" y="0"/>
                </a:cubicBezTo>
                <a:cubicBezTo>
                  <a:pt x="17461" y="0"/>
                  <a:pt x="0" y="17461"/>
                  <a:pt x="0" y="39000"/>
                </a:cubicBezTo>
                <a:cubicBezTo>
                  <a:pt x="24" y="60529"/>
                  <a:pt x="17471" y="77976"/>
                  <a:pt x="39000" y="78000"/>
                </a:cubicBezTo>
                <a:close/>
                <a:moveTo>
                  <a:pt x="39000" y="9750"/>
                </a:moveTo>
                <a:cubicBezTo>
                  <a:pt x="55154" y="9750"/>
                  <a:pt x="68250" y="22846"/>
                  <a:pt x="68250" y="39000"/>
                </a:cubicBezTo>
                <a:cubicBezTo>
                  <a:pt x="68250" y="55154"/>
                  <a:pt x="55154" y="68250"/>
                  <a:pt x="39000" y="68250"/>
                </a:cubicBezTo>
                <a:cubicBezTo>
                  <a:pt x="22846" y="68250"/>
                  <a:pt x="9750" y="55154"/>
                  <a:pt x="9750" y="39000"/>
                </a:cubicBezTo>
                <a:cubicBezTo>
                  <a:pt x="9769" y="22853"/>
                  <a:pt x="22854" y="9769"/>
                  <a:pt x="39000" y="9750"/>
                </a:cubicBezTo>
                <a:close/>
              </a:path>
            </a:pathLst>
          </a:custGeom>
          <a:solidFill>
            <a:srgbClr val="000000"/>
          </a:solidFill>
          <a:ln w="4862" cap="flat">
            <a:solidFill>
              <a:srgbClr val="191719"/>
            </a:solid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A695F023-263A-148F-BD5F-07A57C5A3A52}"/>
              </a:ext>
            </a:extLst>
          </p:cNvPr>
          <p:cNvSpPr/>
          <p:nvPr/>
        </p:nvSpPr>
        <p:spPr>
          <a:xfrm>
            <a:off x="7784158" y="2100275"/>
            <a:ext cx="173735" cy="63360"/>
          </a:xfrm>
          <a:custGeom>
            <a:avLst/>
            <a:gdLst>
              <a:gd name="connsiteX0" fmla="*/ 13670 w 173735"/>
              <a:gd name="connsiteY0" fmla="*/ 44704 h 63360"/>
              <a:gd name="connsiteX1" fmla="*/ 19520 w 173735"/>
              <a:gd name="connsiteY1" fmla="*/ 32214 h 63360"/>
              <a:gd name="connsiteX2" fmla="*/ 55965 w 173735"/>
              <a:gd name="connsiteY2" fmla="*/ 14454 h 63360"/>
              <a:gd name="connsiteX3" fmla="*/ 86868 w 173735"/>
              <a:gd name="connsiteY3" fmla="*/ 9750 h 63360"/>
              <a:gd name="connsiteX4" fmla="*/ 117702 w 173735"/>
              <a:gd name="connsiteY4" fmla="*/ 14440 h 63360"/>
              <a:gd name="connsiteX5" fmla="*/ 154021 w 173735"/>
              <a:gd name="connsiteY5" fmla="*/ 32078 h 63360"/>
              <a:gd name="connsiteX6" fmla="*/ 160090 w 173735"/>
              <a:gd name="connsiteY6" fmla="*/ 44826 h 63360"/>
              <a:gd name="connsiteX7" fmla="*/ 163795 w 173735"/>
              <a:gd name="connsiteY7" fmla="*/ 63351 h 63360"/>
              <a:gd name="connsiteX8" fmla="*/ 173735 w 173735"/>
              <a:gd name="connsiteY8" fmla="*/ 63351 h 63360"/>
              <a:gd name="connsiteX9" fmla="*/ 169684 w 173735"/>
              <a:gd name="connsiteY9" fmla="*/ 43119 h 63360"/>
              <a:gd name="connsiteX10" fmla="*/ 160154 w 173735"/>
              <a:gd name="connsiteY10" fmla="*/ 24492 h 63360"/>
              <a:gd name="connsiteX11" fmla="*/ 120442 w 173735"/>
              <a:gd name="connsiteY11" fmla="*/ 5085 h 63360"/>
              <a:gd name="connsiteX12" fmla="*/ 86868 w 173735"/>
              <a:gd name="connsiteY12" fmla="*/ 0 h 63360"/>
              <a:gd name="connsiteX13" fmla="*/ 53357 w 173735"/>
              <a:gd name="connsiteY13" fmla="*/ 5085 h 63360"/>
              <a:gd name="connsiteX14" fmla="*/ 13621 w 173735"/>
              <a:gd name="connsiteY14" fmla="*/ 24487 h 63360"/>
              <a:gd name="connsiteX15" fmla="*/ 4090 w 173735"/>
              <a:gd name="connsiteY15" fmla="*/ 42915 h 63360"/>
              <a:gd name="connsiteX16" fmla="*/ 0 w 173735"/>
              <a:gd name="connsiteY16" fmla="*/ 63360 h 63360"/>
              <a:gd name="connsiteX17" fmla="*/ 9940 w 173735"/>
              <a:gd name="connsiteY17" fmla="*/ 63360 h 6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3735" h="63360">
                <a:moveTo>
                  <a:pt x="13670" y="44704"/>
                </a:moveTo>
                <a:cubicBezTo>
                  <a:pt x="13966" y="39950"/>
                  <a:pt x="16057" y="35485"/>
                  <a:pt x="19520" y="32214"/>
                </a:cubicBezTo>
                <a:cubicBezTo>
                  <a:pt x="30582" y="24285"/>
                  <a:pt x="42903" y="18281"/>
                  <a:pt x="55965" y="14454"/>
                </a:cubicBezTo>
                <a:cubicBezTo>
                  <a:pt x="66011" y="11519"/>
                  <a:pt x="76403" y="9937"/>
                  <a:pt x="86868" y="9750"/>
                </a:cubicBezTo>
                <a:cubicBezTo>
                  <a:pt x="97321" y="9783"/>
                  <a:pt x="107712" y="11363"/>
                  <a:pt x="117702" y="14440"/>
                </a:cubicBezTo>
                <a:cubicBezTo>
                  <a:pt x="130875" y="17807"/>
                  <a:pt x="143229" y="23807"/>
                  <a:pt x="154021" y="32078"/>
                </a:cubicBezTo>
                <a:cubicBezTo>
                  <a:pt x="157509" y="35460"/>
                  <a:pt x="159663" y="39985"/>
                  <a:pt x="160090" y="44826"/>
                </a:cubicBezTo>
                <a:lnTo>
                  <a:pt x="163795" y="63351"/>
                </a:lnTo>
                <a:lnTo>
                  <a:pt x="173735" y="63351"/>
                </a:lnTo>
                <a:lnTo>
                  <a:pt x="169684" y="43119"/>
                </a:lnTo>
                <a:cubicBezTo>
                  <a:pt x="168958" y="35934"/>
                  <a:pt x="165556" y="29285"/>
                  <a:pt x="160154" y="24492"/>
                </a:cubicBezTo>
                <a:cubicBezTo>
                  <a:pt x="148364" y="15405"/>
                  <a:pt x="134855" y="8803"/>
                  <a:pt x="120442" y="5085"/>
                </a:cubicBezTo>
                <a:cubicBezTo>
                  <a:pt x="109563" y="1743"/>
                  <a:pt x="98248" y="29"/>
                  <a:pt x="86868" y="0"/>
                </a:cubicBezTo>
                <a:cubicBezTo>
                  <a:pt x="75521" y="193"/>
                  <a:pt x="64251" y="1903"/>
                  <a:pt x="53357" y="5085"/>
                </a:cubicBezTo>
                <a:cubicBezTo>
                  <a:pt x="39097" y="9226"/>
                  <a:pt x="25656" y="15789"/>
                  <a:pt x="13621" y="24487"/>
                </a:cubicBezTo>
                <a:cubicBezTo>
                  <a:pt x="8254" y="29224"/>
                  <a:pt x="4854" y="35797"/>
                  <a:pt x="4090" y="42915"/>
                </a:cubicBezTo>
                <a:lnTo>
                  <a:pt x="0" y="63360"/>
                </a:lnTo>
                <a:lnTo>
                  <a:pt x="9940" y="63360"/>
                </a:lnTo>
                <a:close/>
              </a:path>
            </a:pathLst>
          </a:custGeom>
          <a:solidFill>
            <a:srgbClr val="000000"/>
          </a:solidFill>
          <a:ln w="4862" cap="flat">
            <a:solidFill>
              <a:srgbClr val="191719"/>
            </a:solid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508E0DF-F112-82F2-099E-E9C4837A84F6}"/>
              </a:ext>
            </a:extLst>
          </p:cNvPr>
          <p:cNvSpPr/>
          <p:nvPr/>
        </p:nvSpPr>
        <p:spPr>
          <a:xfrm>
            <a:off x="7754026" y="2178275"/>
            <a:ext cx="234000" cy="263249"/>
          </a:xfrm>
          <a:custGeom>
            <a:avLst/>
            <a:gdLst>
              <a:gd name="connsiteX0" fmla="*/ 214500 w 234000"/>
              <a:gd name="connsiteY0" fmla="*/ 58500 h 263249"/>
              <a:gd name="connsiteX1" fmla="*/ 234000 w 234000"/>
              <a:gd name="connsiteY1" fmla="*/ 0 h 263249"/>
              <a:gd name="connsiteX2" fmla="*/ 0 w 234000"/>
              <a:gd name="connsiteY2" fmla="*/ 0 h 263249"/>
              <a:gd name="connsiteX3" fmla="*/ 19500 w 234000"/>
              <a:gd name="connsiteY3" fmla="*/ 58500 h 263249"/>
              <a:gd name="connsiteX4" fmla="*/ 48750 w 234000"/>
              <a:gd name="connsiteY4" fmla="*/ 58500 h 263249"/>
              <a:gd name="connsiteX5" fmla="*/ 67319 w 234000"/>
              <a:gd name="connsiteY5" fmla="*/ 253500 h 263249"/>
              <a:gd name="connsiteX6" fmla="*/ 39000 w 234000"/>
              <a:gd name="connsiteY6" fmla="*/ 253500 h 263249"/>
              <a:gd name="connsiteX7" fmla="*/ 39000 w 234000"/>
              <a:gd name="connsiteY7" fmla="*/ 263250 h 263249"/>
              <a:gd name="connsiteX8" fmla="*/ 195000 w 234000"/>
              <a:gd name="connsiteY8" fmla="*/ 263250 h 263249"/>
              <a:gd name="connsiteX9" fmla="*/ 195000 w 234000"/>
              <a:gd name="connsiteY9" fmla="*/ 253500 h 263249"/>
              <a:gd name="connsiteX10" fmla="*/ 166691 w 234000"/>
              <a:gd name="connsiteY10" fmla="*/ 253500 h 263249"/>
              <a:gd name="connsiteX11" fmla="*/ 185265 w 234000"/>
              <a:gd name="connsiteY11" fmla="*/ 58500 h 263249"/>
              <a:gd name="connsiteX12" fmla="*/ 77108 w 234000"/>
              <a:gd name="connsiteY12" fmla="*/ 253500 h 263249"/>
              <a:gd name="connsiteX13" fmla="*/ 58539 w 234000"/>
              <a:gd name="connsiteY13" fmla="*/ 58500 h 263249"/>
              <a:gd name="connsiteX14" fmla="*/ 175471 w 234000"/>
              <a:gd name="connsiteY14" fmla="*/ 58500 h 263249"/>
              <a:gd name="connsiteX15" fmla="*/ 156897 w 234000"/>
              <a:gd name="connsiteY15" fmla="*/ 253500 h 263249"/>
              <a:gd name="connsiteX16" fmla="*/ 176382 w 234000"/>
              <a:gd name="connsiteY16" fmla="*/ 48750 h 263249"/>
              <a:gd name="connsiteX17" fmla="*/ 26535 w 234000"/>
              <a:gd name="connsiteY17" fmla="*/ 48750 h 263249"/>
              <a:gd name="connsiteX18" fmla="*/ 13533 w 234000"/>
              <a:gd name="connsiteY18" fmla="*/ 9750 h 263249"/>
              <a:gd name="connsiteX19" fmla="*/ 220491 w 234000"/>
              <a:gd name="connsiteY19" fmla="*/ 9750 h 263249"/>
              <a:gd name="connsiteX20" fmla="*/ 207490 w 234000"/>
              <a:gd name="connsiteY20" fmla="*/ 48750 h 263249"/>
              <a:gd name="connsiteX21" fmla="*/ 176397 w 234000"/>
              <a:gd name="connsiteY21" fmla="*/ 48750 h 26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4000" h="263249">
                <a:moveTo>
                  <a:pt x="214500" y="58500"/>
                </a:moveTo>
                <a:lnTo>
                  <a:pt x="234000" y="0"/>
                </a:lnTo>
                <a:lnTo>
                  <a:pt x="0" y="0"/>
                </a:lnTo>
                <a:lnTo>
                  <a:pt x="19500" y="58500"/>
                </a:lnTo>
                <a:lnTo>
                  <a:pt x="48750" y="58500"/>
                </a:lnTo>
                <a:lnTo>
                  <a:pt x="67319" y="253500"/>
                </a:lnTo>
                <a:lnTo>
                  <a:pt x="39000" y="253500"/>
                </a:lnTo>
                <a:lnTo>
                  <a:pt x="39000" y="263250"/>
                </a:lnTo>
                <a:lnTo>
                  <a:pt x="195000" y="263250"/>
                </a:lnTo>
                <a:lnTo>
                  <a:pt x="195000" y="253500"/>
                </a:lnTo>
                <a:lnTo>
                  <a:pt x="166691" y="253500"/>
                </a:lnTo>
                <a:lnTo>
                  <a:pt x="185265" y="58500"/>
                </a:lnTo>
                <a:close/>
                <a:moveTo>
                  <a:pt x="77108" y="253500"/>
                </a:moveTo>
                <a:lnTo>
                  <a:pt x="58539" y="58500"/>
                </a:lnTo>
                <a:lnTo>
                  <a:pt x="175471" y="58500"/>
                </a:lnTo>
                <a:lnTo>
                  <a:pt x="156897" y="253500"/>
                </a:lnTo>
                <a:close/>
                <a:moveTo>
                  <a:pt x="176382" y="48750"/>
                </a:moveTo>
                <a:lnTo>
                  <a:pt x="26535" y="48750"/>
                </a:lnTo>
                <a:lnTo>
                  <a:pt x="13533" y="9750"/>
                </a:lnTo>
                <a:lnTo>
                  <a:pt x="220491" y="9750"/>
                </a:lnTo>
                <a:lnTo>
                  <a:pt x="207490" y="48750"/>
                </a:lnTo>
                <a:lnTo>
                  <a:pt x="176397" y="48750"/>
                </a:lnTo>
                <a:close/>
              </a:path>
            </a:pathLst>
          </a:custGeom>
          <a:solidFill>
            <a:srgbClr val="000000"/>
          </a:solidFill>
          <a:ln w="4862" cap="flat">
            <a:solidFill>
              <a:srgbClr val="191719"/>
            </a:solidFill>
            <a:prstDash val="solid"/>
            <a:miter/>
          </a:ln>
        </p:spPr>
        <p:txBody>
          <a:bodyPr rtlCol="0" anchor="ctr"/>
          <a:lstStyle/>
          <a:p>
            <a:endParaRPr lang="en-GB"/>
          </a:p>
        </p:txBody>
      </p:sp>
      <p:sp>
        <p:nvSpPr>
          <p:cNvPr id="22" name="Rectangle: Rounded Corners 21">
            <a:extLst>
              <a:ext uri="{FF2B5EF4-FFF2-40B4-BE49-F238E27FC236}">
                <a16:creationId xmlns:a16="http://schemas.microsoft.com/office/drawing/2014/main" id="{62CA4B1E-9388-62B5-EDB9-E7BFC7FF616E}"/>
              </a:ext>
            </a:extLst>
          </p:cNvPr>
          <p:cNvSpPr/>
          <p:nvPr/>
        </p:nvSpPr>
        <p:spPr>
          <a:xfrm>
            <a:off x="7829549" y="3301859"/>
            <a:ext cx="2592000" cy="648000"/>
          </a:xfrm>
          <a:prstGeom prst="roundRect">
            <a:avLst/>
          </a:prstGeom>
          <a:noFill/>
          <a:ln>
            <a:solidFill>
              <a:srgbClr val="9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714375" algn="l"/>
              </a:tabLst>
              <a:defRPr/>
            </a:pPr>
            <a:r>
              <a:rPr kumimoji="0" lang="en-GB" sz="1200" b="1" i="0" u="none" strike="noStrike" kern="1200" cap="none" spc="0" normalizeH="0" baseline="0" noProof="0">
                <a:ln>
                  <a:noFill/>
                </a:ln>
                <a:solidFill>
                  <a:srgbClr val="5C5857">
                    <a:lumMod val="50000"/>
                  </a:srgbClr>
                </a:solidFill>
                <a:effectLst/>
                <a:uLnTx/>
                <a:uFillTx/>
                <a:latin typeface="Nunito Sans"/>
                <a:ea typeface="+mn-ea"/>
                <a:cs typeface="+mn-cs"/>
              </a:rPr>
              <a:t>	</a:t>
            </a:r>
            <a:r>
              <a:rPr kumimoji="0" lang="en-GB" sz="1400" b="1" i="0" u="none" strike="noStrike" kern="1200" cap="none" spc="0" normalizeH="0" baseline="0" noProof="0">
                <a:ln>
                  <a:noFill/>
                </a:ln>
                <a:solidFill>
                  <a:srgbClr val="5C5857">
                    <a:lumMod val="50000"/>
                  </a:srgbClr>
                </a:solidFill>
                <a:effectLst/>
                <a:uLnTx/>
                <a:uFillTx/>
                <a:latin typeface="Nunito Sans"/>
                <a:ea typeface="+mn-ea"/>
                <a:cs typeface="+mn-cs"/>
              </a:rPr>
              <a:t>Training - CPD</a:t>
            </a:r>
            <a:endParaRPr kumimoji="0" lang="en-GB" sz="1200" b="1" i="0" u="none" strike="noStrike" kern="1200" cap="none" spc="0" normalizeH="0" baseline="0" noProof="0">
              <a:ln>
                <a:noFill/>
              </a:ln>
              <a:solidFill>
                <a:srgbClr val="5C5857">
                  <a:lumMod val="50000"/>
                </a:srgbClr>
              </a:solidFill>
              <a:effectLst/>
              <a:uLnTx/>
              <a:uFillTx/>
              <a:latin typeface="Nunito Sans"/>
              <a:ea typeface="+mn-ea"/>
              <a:cs typeface="+mn-cs"/>
            </a:endParaRPr>
          </a:p>
        </p:txBody>
      </p:sp>
      <p:sp>
        <p:nvSpPr>
          <p:cNvPr id="14" name="Free-form: Shape 13">
            <a:extLst>
              <a:ext uri="{FF2B5EF4-FFF2-40B4-BE49-F238E27FC236}">
                <a16:creationId xmlns:a16="http://schemas.microsoft.com/office/drawing/2014/main" id="{640B57AF-097E-7B9A-E891-A2B23249A73B}"/>
              </a:ext>
            </a:extLst>
          </p:cNvPr>
          <p:cNvSpPr/>
          <p:nvPr/>
        </p:nvSpPr>
        <p:spPr>
          <a:xfrm>
            <a:off x="8162152" y="3514148"/>
            <a:ext cx="241502" cy="162477"/>
          </a:xfrm>
          <a:custGeom>
            <a:avLst/>
            <a:gdLst>
              <a:gd name="connsiteX0" fmla="*/ 10850 w 241502"/>
              <a:gd name="connsiteY0" fmla="*/ 134973 h 162477"/>
              <a:gd name="connsiteX1" fmla="*/ 105488 w 241502"/>
              <a:gd name="connsiteY1" fmla="*/ 159695 h 162477"/>
              <a:gd name="connsiteX2" fmla="*/ 114281 w 241502"/>
              <a:gd name="connsiteY2" fmla="*/ 162477 h 162477"/>
              <a:gd name="connsiteX3" fmla="*/ 127360 w 241502"/>
              <a:gd name="connsiteY3" fmla="*/ 162477 h 162477"/>
              <a:gd name="connsiteX4" fmla="*/ 135850 w 241502"/>
              <a:gd name="connsiteY4" fmla="*/ 159898 h 162477"/>
              <a:gd name="connsiteX5" fmla="*/ 230650 w 241502"/>
              <a:gd name="connsiteY5" fmla="*/ 134966 h 162477"/>
              <a:gd name="connsiteX6" fmla="*/ 238536 w 241502"/>
              <a:gd name="connsiteY6" fmla="*/ 131700 h 162477"/>
              <a:gd name="connsiteX7" fmla="*/ 241458 w 241502"/>
              <a:gd name="connsiteY7" fmla="*/ 123215 h 162477"/>
              <a:gd name="connsiteX8" fmla="*/ 233539 w 241502"/>
              <a:gd name="connsiteY8" fmla="*/ 33428 h 162477"/>
              <a:gd name="connsiteX9" fmla="*/ 223075 w 241502"/>
              <a:gd name="connsiteY9" fmla="*/ 23620 h 162477"/>
              <a:gd name="connsiteX10" fmla="*/ 223001 w 241502"/>
              <a:gd name="connsiteY10" fmla="*/ 23620 h 162477"/>
              <a:gd name="connsiteX11" fmla="*/ 212215 w 241502"/>
              <a:gd name="connsiteY11" fmla="*/ 24102 h 162477"/>
              <a:gd name="connsiteX12" fmla="*/ 210265 w 241502"/>
              <a:gd name="connsiteY12" fmla="*/ 1497 h 162477"/>
              <a:gd name="connsiteX13" fmla="*/ 206313 w 241502"/>
              <a:gd name="connsiteY13" fmla="*/ 785 h 162477"/>
              <a:gd name="connsiteX14" fmla="*/ 120718 w 241502"/>
              <a:gd name="connsiteY14" fmla="*/ 29897 h 162477"/>
              <a:gd name="connsiteX15" fmla="*/ 35126 w 241502"/>
              <a:gd name="connsiteY15" fmla="*/ 785 h 162477"/>
              <a:gd name="connsiteX16" fmla="*/ 31173 w 241502"/>
              <a:gd name="connsiteY16" fmla="*/ 1497 h 162477"/>
              <a:gd name="connsiteX17" fmla="*/ 29224 w 241502"/>
              <a:gd name="connsiteY17" fmla="*/ 24097 h 162477"/>
              <a:gd name="connsiteX18" fmla="*/ 18500 w 241502"/>
              <a:gd name="connsiteY18" fmla="*/ 23620 h 162477"/>
              <a:gd name="connsiteX19" fmla="*/ 18425 w 241502"/>
              <a:gd name="connsiteY19" fmla="*/ 23620 h 162477"/>
              <a:gd name="connsiteX20" fmla="*/ 7966 w 241502"/>
              <a:gd name="connsiteY20" fmla="*/ 33433 h 162477"/>
              <a:gd name="connsiteX21" fmla="*/ 45 w 241502"/>
              <a:gd name="connsiteY21" fmla="*/ 123222 h 162477"/>
              <a:gd name="connsiteX22" fmla="*/ 2975 w 241502"/>
              <a:gd name="connsiteY22" fmla="*/ 131722 h 162477"/>
              <a:gd name="connsiteX23" fmla="*/ 10850 w 241502"/>
              <a:gd name="connsiteY23" fmla="*/ 134973 h 162477"/>
              <a:gd name="connsiteX24" fmla="*/ 223080 w 241502"/>
              <a:gd name="connsiteY24" fmla="*/ 34356 h 162477"/>
              <a:gd name="connsiteX25" fmla="*/ 230994 w 241502"/>
              <a:gd name="connsiteY25" fmla="*/ 124478 h 162477"/>
              <a:gd name="connsiteX26" fmla="*/ 143228 w 241502"/>
              <a:gd name="connsiteY26" fmla="*/ 143514 h 162477"/>
              <a:gd name="connsiteX27" fmla="*/ 214931 w 241502"/>
              <a:gd name="connsiteY27" fmla="*/ 114526 h 162477"/>
              <a:gd name="connsiteX28" fmla="*/ 219963 w 241502"/>
              <a:gd name="connsiteY28" fmla="*/ 113911 h 162477"/>
              <a:gd name="connsiteX29" fmla="*/ 213128 w 241502"/>
              <a:gd name="connsiteY29" fmla="*/ 34675 h 162477"/>
              <a:gd name="connsiteX30" fmla="*/ 223080 w 241502"/>
              <a:gd name="connsiteY30" fmla="*/ 34356 h 162477"/>
              <a:gd name="connsiteX31" fmla="*/ 200514 w 241502"/>
              <a:gd name="connsiteY31" fmla="*/ 10649 h 162477"/>
              <a:gd name="connsiteX32" fmla="*/ 208645 w 241502"/>
              <a:gd name="connsiteY32" fmla="*/ 104887 h 162477"/>
              <a:gd name="connsiteX33" fmla="*/ 125968 w 241502"/>
              <a:gd name="connsiteY33" fmla="*/ 143867 h 162477"/>
              <a:gd name="connsiteX34" fmla="*/ 125968 w 241502"/>
              <a:gd name="connsiteY34" fmla="*/ 39539 h 162477"/>
              <a:gd name="connsiteX35" fmla="*/ 200514 w 241502"/>
              <a:gd name="connsiteY35" fmla="*/ 10649 h 162477"/>
              <a:gd name="connsiteX36" fmla="*/ 40922 w 241502"/>
              <a:gd name="connsiteY36" fmla="*/ 10649 h 162477"/>
              <a:gd name="connsiteX37" fmla="*/ 115468 w 241502"/>
              <a:gd name="connsiteY37" fmla="*/ 39538 h 162477"/>
              <a:gd name="connsiteX38" fmla="*/ 115468 w 241502"/>
              <a:gd name="connsiteY38" fmla="*/ 143867 h 162477"/>
              <a:gd name="connsiteX39" fmla="*/ 32791 w 241502"/>
              <a:gd name="connsiteY39" fmla="*/ 104887 h 162477"/>
              <a:gd name="connsiteX40" fmla="*/ 18420 w 241502"/>
              <a:gd name="connsiteY40" fmla="*/ 34120 h 162477"/>
              <a:gd name="connsiteX41" fmla="*/ 28322 w 241502"/>
              <a:gd name="connsiteY41" fmla="*/ 34553 h 162477"/>
              <a:gd name="connsiteX42" fmla="*/ 21476 w 241502"/>
              <a:gd name="connsiteY42" fmla="*/ 113911 h 162477"/>
              <a:gd name="connsiteX43" fmla="*/ 26505 w 241502"/>
              <a:gd name="connsiteY43" fmla="*/ 114526 h 162477"/>
              <a:gd name="connsiteX44" fmla="*/ 96191 w 241502"/>
              <a:gd name="connsiteY44" fmla="*/ 142071 h 162477"/>
              <a:gd name="connsiteX45" fmla="*/ 10504 w 241502"/>
              <a:gd name="connsiteY45" fmla="*/ 124145 h 16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41502" h="162477">
                <a:moveTo>
                  <a:pt x="10850" y="134973"/>
                </a:moveTo>
                <a:cubicBezTo>
                  <a:pt x="27687" y="134429"/>
                  <a:pt x="70510" y="135708"/>
                  <a:pt x="105488" y="159695"/>
                </a:cubicBezTo>
                <a:cubicBezTo>
                  <a:pt x="108070" y="161490"/>
                  <a:pt x="111136" y="162460"/>
                  <a:pt x="114281" y="162477"/>
                </a:cubicBezTo>
                <a:lnTo>
                  <a:pt x="127360" y="162477"/>
                </a:lnTo>
                <a:cubicBezTo>
                  <a:pt x="130381" y="162462"/>
                  <a:pt x="133332" y="161566"/>
                  <a:pt x="135850" y="159898"/>
                </a:cubicBezTo>
                <a:cubicBezTo>
                  <a:pt x="172705" y="135786"/>
                  <a:pt x="214423" y="134464"/>
                  <a:pt x="230650" y="134966"/>
                </a:cubicBezTo>
                <a:cubicBezTo>
                  <a:pt x="233630" y="135084"/>
                  <a:pt x="236512" y="133891"/>
                  <a:pt x="238536" y="131700"/>
                </a:cubicBezTo>
                <a:cubicBezTo>
                  <a:pt x="240678" y="129419"/>
                  <a:pt x="241741" y="126331"/>
                  <a:pt x="241458" y="123215"/>
                </a:cubicBezTo>
                <a:lnTo>
                  <a:pt x="233539" y="33428"/>
                </a:lnTo>
                <a:cubicBezTo>
                  <a:pt x="233091" y="27956"/>
                  <a:pt x="228566" y="23714"/>
                  <a:pt x="223075" y="23620"/>
                </a:cubicBezTo>
                <a:lnTo>
                  <a:pt x="223001" y="23620"/>
                </a:lnTo>
                <a:cubicBezTo>
                  <a:pt x="220474" y="23641"/>
                  <a:pt x="216777" y="23754"/>
                  <a:pt x="212215" y="24102"/>
                </a:cubicBezTo>
                <a:lnTo>
                  <a:pt x="210265" y="1497"/>
                </a:lnTo>
                <a:lnTo>
                  <a:pt x="206313" y="785"/>
                </a:lnTo>
                <a:cubicBezTo>
                  <a:pt x="174831" y="-3108"/>
                  <a:pt x="143298" y="7617"/>
                  <a:pt x="120718" y="29897"/>
                </a:cubicBezTo>
                <a:cubicBezTo>
                  <a:pt x="98136" y="7623"/>
                  <a:pt x="66607" y="-3102"/>
                  <a:pt x="35126" y="785"/>
                </a:cubicBezTo>
                <a:lnTo>
                  <a:pt x="31173" y="1497"/>
                </a:lnTo>
                <a:lnTo>
                  <a:pt x="29224" y="24097"/>
                </a:lnTo>
                <a:cubicBezTo>
                  <a:pt x="24690" y="23754"/>
                  <a:pt x="21014" y="23641"/>
                  <a:pt x="18500" y="23620"/>
                </a:cubicBezTo>
                <a:lnTo>
                  <a:pt x="18425" y="23620"/>
                </a:lnTo>
                <a:cubicBezTo>
                  <a:pt x="12934" y="23715"/>
                  <a:pt x="8411" y="27959"/>
                  <a:pt x="7966" y="33433"/>
                </a:cubicBezTo>
                <a:lnTo>
                  <a:pt x="45" y="123222"/>
                </a:lnTo>
                <a:cubicBezTo>
                  <a:pt x="-238" y="126344"/>
                  <a:pt x="828" y="129438"/>
                  <a:pt x="2975" y="131722"/>
                </a:cubicBezTo>
                <a:cubicBezTo>
                  <a:pt x="5006" y="133894"/>
                  <a:pt x="7878" y="135080"/>
                  <a:pt x="10850" y="134973"/>
                </a:cubicBezTo>
                <a:close/>
                <a:moveTo>
                  <a:pt x="223080" y="34356"/>
                </a:moveTo>
                <a:lnTo>
                  <a:pt x="230994" y="124478"/>
                </a:lnTo>
                <a:cubicBezTo>
                  <a:pt x="200617" y="123491"/>
                  <a:pt x="170467" y="130030"/>
                  <a:pt x="143228" y="143514"/>
                </a:cubicBezTo>
                <a:cubicBezTo>
                  <a:pt x="164671" y="128630"/>
                  <a:pt x="189169" y="118726"/>
                  <a:pt x="214931" y="114526"/>
                </a:cubicBezTo>
                <a:lnTo>
                  <a:pt x="219963" y="113911"/>
                </a:lnTo>
                <a:lnTo>
                  <a:pt x="213128" y="34675"/>
                </a:lnTo>
                <a:cubicBezTo>
                  <a:pt x="217322" y="34393"/>
                  <a:pt x="220744" y="34326"/>
                  <a:pt x="223080" y="34356"/>
                </a:cubicBezTo>
                <a:close/>
                <a:moveTo>
                  <a:pt x="200514" y="10649"/>
                </a:moveTo>
                <a:lnTo>
                  <a:pt x="208645" y="104887"/>
                </a:lnTo>
                <a:cubicBezTo>
                  <a:pt x="178168" y="110477"/>
                  <a:pt x="149672" y="123911"/>
                  <a:pt x="125968" y="143867"/>
                </a:cubicBezTo>
                <a:lnTo>
                  <a:pt x="125968" y="39539"/>
                </a:lnTo>
                <a:cubicBezTo>
                  <a:pt x="145321" y="19358"/>
                  <a:pt x="172615" y="8780"/>
                  <a:pt x="200514" y="10649"/>
                </a:cubicBezTo>
                <a:close/>
                <a:moveTo>
                  <a:pt x="40922" y="10649"/>
                </a:moveTo>
                <a:cubicBezTo>
                  <a:pt x="68821" y="8776"/>
                  <a:pt x="96117" y="19355"/>
                  <a:pt x="115468" y="39538"/>
                </a:cubicBezTo>
                <a:lnTo>
                  <a:pt x="115468" y="143867"/>
                </a:lnTo>
                <a:cubicBezTo>
                  <a:pt x="91764" y="123911"/>
                  <a:pt x="63268" y="110476"/>
                  <a:pt x="32791" y="104887"/>
                </a:cubicBezTo>
                <a:close/>
                <a:moveTo>
                  <a:pt x="18420" y="34120"/>
                </a:moveTo>
                <a:cubicBezTo>
                  <a:pt x="20749" y="34138"/>
                  <a:pt x="24151" y="34243"/>
                  <a:pt x="28322" y="34553"/>
                </a:cubicBezTo>
                <a:lnTo>
                  <a:pt x="21476" y="113911"/>
                </a:lnTo>
                <a:lnTo>
                  <a:pt x="26505" y="114526"/>
                </a:lnTo>
                <a:cubicBezTo>
                  <a:pt x="51446" y="118584"/>
                  <a:pt x="75216" y="127980"/>
                  <a:pt x="96191" y="142071"/>
                </a:cubicBezTo>
                <a:cubicBezTo>
                  <a:pt x="69413" y="129511"/>
                  <a:pt x="40072" y="123372"/>
                  <a:pt x="10504" y="124145"/>
                </a:cubicBezTo>
                <a:close/>
              </a:path>
            </a:pathLst>
          </a:custGeom>
          <a:solidFill>
            <a:srgbClr val="000000"/>
          </a:solidFill>
          <a:ln w="5159" cap="flat">
            <a:solidFill>
              <a:srgbClr val="191719"/>
            </a:solid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683005E-D639-EBE6-33B6-4D9BFCAC0D77}"/>
              </a:ext>
            </a:extLst>
          </p:cNvPr>
          <p:cNvSpPr/>
          <p:nvPr/>
        </p:nvSpPr>
        <p:spPr>
          <a:xfrm>
            <a:off x="8099167" y="3471932"/>
            <a:ext cx="367517" cy="241564"/>
          </a:xfrm>
          <a:custGeom>
            <a:avLst/>
            <a:gdLst>
              <a:gd name="connsiteX0" fmla="*/ 10500 w 367517"/>
              <a:gd name="connsiteY0" fmla="*/ 0 h 241564"/>
              <a:gd name="connsiteX1" fmla="*/ 0 w 367517"/>
              <a:gd name="connsiteY1" fmla="*/ 0 h 241564"/>
              <a:gd name="connsiteX2" fmla="*/ 0 w 367517"/>
              <a:gd name="connsiteY2" fmla="*/ 241564 h 241564"/>
              <a:gd name="connsiteX3" fmla="*/ 367517 w 367517"/>
              <a:gd name="connsiteY3" fmla="*/ 241564 h 241564"/>
              <a:gd name="connsiteX4" fmla="*/ 367517 w 367517"/>
              <a:gd name="connsiteY4" fmla="*/ 0 h 241564"/>
              <a:gd name="connsiteX5" fmla="*/ 10500 w 367517"/>
              <a:gd name="connsiteY5" fmla="*/ 0 h 241564"/>
              <a:gd name="connsiteX6" fmla="*/ 357017 w 367517"/>
              <a:gd name="connsiteY6" fmla="*/ 231064 h 241564"/>
              <a:gd name="connsiteX7" fmla="*/ 10500 w 367517"/>
              <a:gd name="connsiteY7" fmla="*/ 231064 h 241564"/>
              <a:gd name="connsiteX8" fmla="*/ 10500 w 367517"/>
              <a:gd name="connsiteY8" fmla="*/ 10500 h 241564"/>
              <a:gd name="connsiteX9" fmla="*/ 357017 w 367517"/>
              <a:gd name="connsiteY9" fmla="*/ 10500 h 241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7517" h="241564">
                <a:moveTo>
                  <a:pt x="10500" y="0"/>
                </a:moveTo>
                <a:lnTo>
                  <a:pt x="0" y="0"/>
                </a:lnTo>
                <a:lnTo>
                  <a:pt x="0" y="241564"/>
                </a:lnTo>
                <a:lnTo>
                  <a:pt x="367517" y="241564"/>
                </a:lnTo>
                <a:lnTo>
                  <a:pt x="367517" y="0"/>
                </a:lnTo>
                <a:lnTo>
                  <a:pt x="10500" y="0"/>
                </a:lnTo>
                <a:close/>
                <a:moveTo>
                  <a:pt x="357017" y="231064"/>
                </a:moveTo>
                <a:lnTo>
                  <a:pt x="10500" y="231064"/>
                </a:lnTo>
                <a:lnTo>
                  <a:pt x="10500" y="10500"/>
                </a:lnTo>
                <a:lnTo>
                  <a:pt x="357017" y="10500"/>
                </a:lnTo>
                <a:close/>
              </a:path>
            </a:pathLst>
          </a:custGeom>
          <a:solidFill>
            <a:srgbClr val="000000"/>
          </a:solidFill>
          <a:ln w="5159" cap="flat">
            <a:solidFill>
              <a:srgbClr val="191719"/>
            </a:solid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5A41E99-EEBC-ED6D-63FC-B95A44AE34C4}"/>
              </a:ext>
            </a:extLst>
          </p:cNvPr>
          <p:cNvSpPr/>
          <p:nvPr/>
        </p:nvSpPr>
        <p:spPr>
          <a:xfrm>
            <a:off x="8072917" y="3445673"/>
            <a:ext cx="420018" cy="357097"/>
          </a:xfrm>
          <a:custGeom>
            <a:avLst/>
            <a:gdLst>
              <a:gd name="connsiteX0" fmla="*/ 399018 w 420018"/>
              <a:gd name="connsiteY0" fmla="*/ 0 h 357097"/>
              <a:gd name="connsiteX1" fmla="*/ 21000 w 420018"/>
              <a:gd name="connsiteY1" fmla="*/ 0 h 357097"/>
              <a:gd name="connsiteX2" fmla="*/ 0 w 420018"/>
              <a:gd name="connsiteY2" fmla="*/ 21006 h 357097"/>
              <a:gd name="connsiteX3" fmla="*/ 0 w 420018"/>
              <a:gd name="connsiteY3" fmla="*/ 273077 h 357097"/>
              <a:gd name="connsiteX4" fmla="*/ 21000 w 420018"/>
              <a:gd name="connsiteY4" fmla="*/ 294082 h 357097"/>
              <a:gd name="connsiteX5" fmla="*/ 173247 w 420018"/>
              <a:gd name="connsiteY5" fmla="*/ 294082 h 357097"/>
              <a:gd name="connsiteX6" fmla="*/ 173247 w 420018"/>
              <a:gd name="connsiteY6" fmla="*/ 346598 h 357097"/>
              <a:gd name="connsiteX7" fmla="*/ 115504 w 420018"/>
              <a:gd name="connsiteY7" fmla="*/ 346598 h 357097"/>
              <a:gd name="connsiteX8" fmla="*/ 115504 w 420018"/>
              <a:gd name="connsiteY8" fmla="*/ 357098 h 357097"/>
              <a:gd name="connsiteX9" fmla="*/ 304515 w 420018"/>
              <a:gd name="connsiteY9" fmla="*/ 357098 h 357097"/>
              <a:gd name="connsiteX10" fmla="*/ 304515 w 420018"/>
              <a:gd name="connsiteY10" fmla="*/ 346598 h 357097"/>
              <a:gd name="connsiteX11" fmla="*/ 246747 w 420018"/>
              <a:gd name="connsiteY11" fmla="*/ 346598 h 357097"/>
              <a:gd name="connsiteX12" fmla="*/ 246747 w 420018"/>
              <a:gd name="connsiteY12" fmla="*/ 294085 h 357097"/>
              <a:gd name="connsiteX13" fmla="*/ 399018 w 420018"/>
              <a:gd name="connsiteY13" fmla="*/ 294085 h 357097"/>
              <a:gd name="connsiteX14" fmla="*/ 420018 w 420018"/>
              <a:gd name="connsiteY14" fmla="*/ 273080 h 357097"/>
              <a:gd name="connsiteX15" fmla="*/ 420018 w 420018"/>
              <a:gd name="connsiteY15" fmla="*/ 21006 h 357097"/>
              <a:gd name="connsiteX16" fmla="*/ 399018 w 420018"/>
              <a:gd name="connsiteY16" fmla="*/ 0 h 357097"/>
              <a:gd name="connsiteX17" fmla="*/ 236247 w 420018"/>
              <a:gd name="connsiteY17" fmla="*/ 346598 h 357097"/>
              <a:gd name="connsiteX18" fmla="*/ 183747 w 420018"/>
              <a:gd name="connsiteY18" fmla="*/ 346598 h 357097"/>
              <a:gd name="connsiteX19" fmla="*/ 183747 w 420018"/>
              <a:gd name="connsiteY19" fmla="*/ 294085 h 357097"/>
              <a:gd name="connsiteX20" fmla="*/ 236247 w 420018"/>
              <a:gd name="connsiteY20" fmla="*/ 294085 h 357097"/>
              <a:gd name="connsiteX21" fmla="*/ 409519 w 420018"/>
              <a:gd name="connsiteY21" fmla="*/ 273077 h 357097"/>
              <a:gd name="connsiteX22" fmla="*/ 399019 w 420018"/>
              <a:gd name="connsiteY22" fmla="*/ 283582 h 357097"/>
              <a:gd name="connsiteX23" fmla="*/ 21000 w 420018"/>
              <a:gd name="connsiteY23" fmla="*/ 283582 h 357097"/>
              <a:gd name="connsiteX24" fmla="*/ 10500 w 420018"/>
              <a:gd name="connsiteY24" fmla="*/ 273077 h 357097"/>
              <a:gd name="connsiteX25" fmla="*/ 10500 w 420018"/>
              <a:gd name="connsiteY25" fmla="*/ 21006 h 357097"/>
              <a:gd name="connsiteX26" fmla="*/ 21000 w 420018"/>
              <a:gd name="connsiteY26" fmla="*/ 10500 h 357097"/>
              <a:gd name="connsiteX27" fmla="*/ 399018 w 420018"/>
              <a:gd name="connsiteY27" fmla="*/ 10500 h 357097"/>
              <a:gd name="connsiteX28" fmla="*/ 409518 w 420018"/>
              <a:gd name="connsiteY28" fmla="*/ 21006 h 357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0018" h="357097">
                <a:moveTo>
                  <a:pt x="399018" y="0"/>
                </a:moveTo>
                <a:lnTo>
                  <a:pt x="21000" y="0"/>
                </a:lnTo>
                <a:cubicBezTo>
                  <a:pt x="9414" y="36"/>
                  <a:pt x="32" y="9421"/>
                  <a:pt x="0" y="21006"/>
                </a:cubicBezTo>
                <a:lnTo>
                  <a:pt x="0" y="273077"/>
                </a:lnTo>
                <a:cubicBezTo>
                  <a:pt x="33" y="284662"/>
                  <a:pt x="9415" y="294046"/>
                  <a:pt x="21000" y="294082"/>
                </a:cubicBezTo>
                <a:lnTo>
                  <a:pt x="173247" y="294082"/>
                </a:lnTo>
                <a:lnTo>
                  <a:pt x="173247" y="346598"/>
                </a:lnTo>
                <a:lnTo>
                  <a:pt x="115504" y="346598"/>
                </a:lnTo>
                <a:lnTo>
                  <a:pt x="115504" y="357098"/>
                </a:lnTo>
                <a:lnTo>
                  <a:pt x="304515" y="357098"/>
                </a:lnTo>
                <a:lnTo>
                  <a:pt x="304515" y="346598"/>
                </a:lnTo>
                <a:lnTo>
                  <a:pt x="246747" y="346598"/>
                </a:lnTo>
                <a:lnTo>
                  <a:pt x="246747" y="294085"/>
                </a:lnTo>
                <a:lnTo>
                  <a:pt x="399018" y="294085"/>
                </a:lnTo>
                <a:cubicBezTo>
                  <a:pt x="410604" y="294049"/>
                  <a:pt x="419985" y="284665"/>
                  <a:pt x="420018" y="273080"/>
                </a:cubicBezTo>
                <a:lnTo>
                  <a:pt x="420018" y="21006"/>
                </a:lnTo>
                <a:cubicBezTo>
                  <a:pt x="419986" y="9421"/>
                  <a:pt x="410604" y="36"/>
                  <a:pt x="399018" y="0"/>
                </a:cubicBezTo>
                <a:close/>
                <a:moveTo>
                  <a:pt x="236247" y="346598"/>
                </a:moveTo>
                <a:lnTo>
                  <a:pt x="183747" y="346598"/>
                </a:lnTo>
                <a:lnTo>
                  <a:pt x="183747" y="294085"/>
                </a:lnTo>
                <a:lnTo>
                  <a:pt x="236247" y="294085"/>
                </a:lnTo>
                <a:close/>
                <a:moveTo>
                  <a:pt x="409519" y="273077"/>
                </a:moveTo>
                <a:cubicBezTo>
                  <a:pt x="409514" y="278875"/>
                  <a:pt x="404817" y="283574"/>
                  <a:pt x="399019" y="283582"/>
                </a:cubicBezTo>
                <a:lnTo>
                  <a:pt x="21000" y="283582"/>
                </a:lnTo>
                <a:cubicBezTo>
                  <a:pt x="15202" y="283574"/>
                  <a:pt x="10506" y="278875"/>
                  <a:pt x="10500" y="273077"/>
                </a:cubicBezTo>
                <a:lnTo>
                  <a:pt x="10500" y="21006"/>
                </a:lnTo>
                <a:cubicBezTo>
                  <a:pt x="10505" y="15208"/>
                  <a:pt x="15202" y="10509"/>
                  <a:pt x="21000" y="10500"/>
                </a:cubicBezTo>
                <a:lnTo>
                  <a:pt x="399018" y="10500"/>
                </a:lnTo>
                <a:cubicBezTo>
                  <a:pt x="404817" y="10509"/>
                  <a:pt x="409513" y="15208"/>
                  <a:pt x="409518" y="21006"/>
                </a:cubicBezTo>
                <a:close/>
              </a:path>
            </a:pathLst>
          </a:custGeom>
          <a:solidFill>
            <a:srgbClr val="000000"/>
          </a:solidFill>
          <a:ln w="5159" cap="flat">
            <a:solidFill>
              <a:srgbClr val="191719"/>
            </a:solid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6460D69-CD4B-F756-09E1-20E8EFEC009F}"/>
              </a:ext>
            </a:extLst>
          </p:cNvPr>
          <p:cNvSpPr/>
          <p:nvPr/>
        </p:nvSpPr>
        <p:spPr>
          <a:xfrm>
            <a:off x="8303919" y="3578678"/>
            <a:ext cx="46567" cy="34390"/>
          </a:xfrm>
          <a:custGeom>
            <a:avLst/>
            <a:gdLst>
              <a:gd name="connsiteX0" fmla="*/ 45743 w 46567"/>
              <a:gd name="connsiteY0" fmla="*/ 0 h 34390"/>
              <a:gd name="connsiteX1" fmla="*/ 0 w 46567"/>
              <a:gd name="connsiteY1" fmla="*/ 21518 h 34390"/>
              <a:gd name="connsiteX2" fmla="*/ 0 w 46567"/>
              <a:gd name="connsiteY2" fmla="*/ 34391 h 34390"/>
              <a:gd name="connsiteX3" fmla="*/ 46567 w 46567"/>
              <a:gd name="connsiteY3" fmla="*/ 10768 h 34390"/>
            </a:gdLst>
            <a:ahLst/>
            <a:cxnLst>
              <a:cxn ang="0">
                <a:pos x="connsiteX0" y="connsiteY0"/>
              </a:cxn>
              <a:cxn ang="0">
                <a:pos x="connsiteX1" y="connsiteY1"/>
              </a:cxn>
              <a:cxn ang="0">
                <a:pos x="connsiteX2" y="connsiteY2"/>
              </a:cxn>
              <a:cxn ang="0">
                <a:pos x="connsiteX3" y="connsiteY3"/>
              </a:cxn>
            </a:cxnLst>
            <a:rect l="l" t="t" r="r" b="b"/>
            <a:pathLst>
              <a:path w="46567" h="34390">
                <a:moveTo>
                  <a:pt x="45743" y="0"/>
                </a:moveTo>
                <a:cubicBezTo>
                  <a:pt x="29565" y="5001"/>
                  <a:pt x="14168" y="12244"/>
                  <a:pt x="0" y="21518"/>
                </a:cubicBezTo>
                <a:lnTo>
                  <a:pt x="0" y="34391"/>
                </a:lnTo>
                <a:cubicBezTo>
                  <a:pt x="14178" y="24108"/>
                  <a:pt x="29896" y="16135"/>
                  <a:pt x="46567" y="10768"/>
                </a:cubicBezTo>
                <a:close/>
              </a:path>
            </a:pathLst>
          </a:custGeom>
          <a:solidFill>
            <a:srgbClr val="000000"/>
          </a:solidFill>
          <a:ln w="5159" cap="flat">
            <a:solidFill>
              <a:srgbClr val="191719"/>
            </a:solid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363313A-7671-12F9-74F1-575656D392EA}"/>
              </a:ext>
            </a:extLst>
          </p:cNvPr>
          <p:cNvSpPr/>
          <p:nvPr/>
        </p:nvSpPr>
        <p:spPr>
          <a:xfrm>
            <a:off x="8303919" y="3550904"/>
            <a:ext cx="44440" cy="33704"/>
          </a:xfrm>
          <a:custGeom>
            <a:avLst/>
            <a:gdLst>
              <a:gd name="connsiteX0" fmla="*/ 43611 w 44440"/>
              <a:gd name="connsiteY0" fmla="*/ 0 h 33704"/>
              <a:gd name="connsiteX1" fmla="*/ 0 w 44440"/>
              <a:gd name="connsiteY1" fmla="*/ 20830 h 33704"/>
              <a:gd name="connsiteX2" fmla="*/ 0 w 44440"/>
              <a:gd name="connsiteY2" fmla="*/ 33704 h 33704"/>
              <a:gd name="connsiteX3" fmla="*/ 44440 w 44440"/>
              <a:gd name="connsiteY3" fmla="*/ 10803 h 33704"/>
            </a:gdLst>
            <a:ahLst/>
            <a:cxnLst>
              <a:cxn ang="0">
                <a:pos x="connsiteX0" y="connsiteY0"/>
              </a:cxn>
              <a:cxn ang="0">
                <a:pos x="connsiteX1" y="connsiteY1"/>
              </a:cxn>
              <a:cxn ang="0">
                <a:pos x="connsiteX2" y="connsiteY2"/>
              </a:cxn>
              <a:cxn ang="0">
                <a:pos x="connsiteX3" y="connsiteY3"/>
              </a:cxn>
            </a:cxnLst>
            <a:rect l="l" t="t" r="r" b="b"/>
            <a:pathLst>
              <a:path w="44440" h="33704">
                <a:moveTo>
                  <a:pt x="43611" y="0"/>
                </a:moveTo>
                <a:cubicBezTo>
                  <a:pt x="28204" y="4953"/>
                  <a:pt x="13535" y="11959"/>
                  <a:pt x="0" y="20830"/>
                </a:cubicBezTo>
                <a:lnTo>
                  <a:pt x="0" y="33704"/>
                </a:lnTo>
                <a:cubicBezTo>
                  <a:pt x="13560" y="23851"/>
                  <a:pt x="28546" y="16127"/>
                  <a:pt x="44440" y="10803"/>
                </a:cubicBezTo>
                <a:close/>
              </a:path>
            </a:pathLst>
          </a:custGeom>
          <a:solidFill>
            <a:srgbClr val="000000"/>
          </a:solidFill>
          <a:ln w="5159" cap="flat">
            <a:solidFill>
              <a:srgbClr val="191719"/>
            </a:solidFill>
            <a:prstDash val="solid"/>
            <a:miter/>
          </a:ln>
        </p:spPr>
        <p:txBody>
          <a:bodyPr rtlCol="0" anchor="ctr"/>
          <a:lstStyle/>
          <a:p>
            <a:endParaRPr lang="en-GB"/>
          </a:p>
        </p:txBody>
      </p:sp>
      <p:sp>
        <p:nvSpPr>
          <p:cNvPr id="28" name="Rectangle: Rounded Corners 27">
            <a:extLst>
              <a:ext uri="{FF2B5EF4-FFF2-40B4-BE49-F238E27FC236}">
                <a16:creationId xmlns:a16="http://schemas.microsoft.com/office/drawing/2014/main" id="{B327DD9E-0E92-BBA3-43BC-6DC47B1E0EE3}"/>
              </a:ext>
            </a:extLst>
          </p:cNvPr>
          <p:cNvSpPr/>
          <p:nvPr/>
        </p:nvSpPr>
        <p:spPr>
          <a:xfrm>
            <a:off x="7391399" y="4726953"/>
            <a:ext cx="2592000" cy="648000"/>
          </a:xfrm>
          <a:prstGeom prst="roundRect">
            <a:avLst/>
          </a:prstGeom>
          <a:noFill/>
          <a:ln>
            <a:solidFill>
              <a:srgbClr val="96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714375" algn="l"/>
              </a:tabLst>
              <a:defRPr/>
            </a:pPr>
            <a:r>
              <a:rPr kumimoji="0" lang="en-GB" sz="1200" b="1" i="0" u="none" strike="noStrike" kern="1200" cap="none" spc="0" normalizeH="0" baseline="0" noProof="0">
                <a:ln>
                  <a:noFill/>
                </a:ln>
                <a:solidFill>
                  <a:srgbClr val="5C5857">
                    <a:lumMod val="50000"/>
                  </a:srgbClr>
                </a:solidFill>
                <a:effectLst/>
                <a:uLnTx/>
                <a:uFillTx/>
                <a:latin typeface="Nunito Sans"/>
                <a:ea typeface="+mn-ea"/>
                <a:cs typeface="+mn-cs"/>
              </a:rPr>
              <a:t>	</a:t>
            </a:r>
            <a:r>
              <a:rPr kumimoji="0" lang="en-GB" sz="1400" b="1" i="0" u="none" strike="noStrike" kern="1200" cap="none" spc="0" normalizeH="0" baseline="0" noProof="0">
                <a:ln>
                  <a:noFill/>
                </a:ln>
                <a:solidFill>
                  <a:srgbClr val="5C5857">
                    <a:lumMod val="50000"/>
                  </a:srgbClr>
                </a:solidFill>
                <a:effectLst/>
                <a:uLnTx/>
                <a:uFillTx/>
                <a:latin typeface="Nunito Sans"/>
                <a:ea typeface="+mn-ea"/>
                <a:cs typeface="+mn-cs"/>
              </a:rPr>
              <a:t>Training - 	Accreditation</a:t>
            </a:r>
            <a:endParaRPr kumimoji="0" lang="en-GB" sz="1200" b="1" i="0" u="none" strike="noStrike" kern="1200" cap="none" spc="0" normalizeH="0" baseline="0" noProof="0">
              <a:ln>
                <a:noFill/>
              </a:ln>
              <a:solidFill>
                <a:srgbClr val="5C5857">
                  <a:lumMod val="50000"/>
                </a:srgbClr>
              </a:solidFill>
              <a:effectLst/>
              <a:uLnTx/>
              <a:uFillTx/>
              <a:latin typeface="Nunito Sans"/>
              <a:ea typeface="+mn-ea"/>
              <a:cs typeface="+mn-cs"/>
            </a:endParaRPr>
          </a:p>
        </p:txBody>
      </p:sp>
      <p:sp>
        <p:nvSpPr>
          <p:cNvPr id="25" name="Free-form: Shape 24">
            <a:extLst>
              <a:ext uri="{FF2B5EF4-FFF2-40B4-BE49-F238E27FC236}">
                <a16:creationId xmlns:a16="http://schemas.microsoft.com/office/drawing/2014/main" id="{5926AFEE-2172-8D7A-83D9-28D1CF556321}"/>
              </a:ext>
            </a:extLst>
          </p:cNvPr>
          <p:cNvSpPr/>
          <p:nvPr/>
        </p:nvSpPr>
        <p:spPr>
          <a:xfrm>
            <a:off x="7602761" y="4906577"/>
            <a:ext cx="488015" cy="312255"/>
          </a:xfrm>
          <a:custGeom>
            <a:avLst/>
            <a:gdLst>
              <a:gd name="connsiteX0" fmla="*/ 465000 w 488015"/>
              <a:gd name="connsiteY0" fmla="*/ 162255 h 312255"/>
              <a:gd name="connsiteX1" fmla="*/ 488015 w 488015"/>
              <a:gd name="connsiteY1" fmla="*/ 121825 h 312255"/>
              <a:gd name="connsiteX2" fmla="*/ 420000 w 488015"/>
              <a:gd name="connsiteY2" fmla="*/ 24255 h 312255"/>
              <a:gd name="connsiteX3" fmla="*/ 327582 w 488015"/>
              <a:gd name="connsiteY3" fmla="*/ 24255 h 312255"/>
              <a:gd name="connsiteX4" fmla="*/ 314294 w 488015"/>
              <a:gd name="connsiteY4" fmla="*/ 19567 h 312255"/>
              <a:gd name="connsiteX5" fmla="*/ 299297 w 488015"/>
              <a:gd name="connsiteY5" fmla="*/ 6592 h 312255"/>
              <a:gd name="connsiteX6" fmla="*/ 281261 w 488015"/>
              <a:gd name="connsiteY6" fmla="*/ 5488 h 312255"/>
              <a:gd name="connsiteX7" fmla="*/ 264335 w 488015"/>
              <a:gd name="connsiteY7" fmla="*/ 0 h 312255"/>
              <a:gd name="connsiteX8" fmla="*/ 245591 w 488015"/>
              <a:gd name="connsiteY8" fmla="*/ 6577 h 312255"/>
              <a:gd name="connsiteX9" fmla="*/ 212167 w 488015"/>
              <a:gd name="connsiteY9" fmla="*/ 19904 h 312255"/>
              <a:gd name="connsiteX10" fmla="*/ 201211 w 488015"/>
              <a:gd name="connsiteY10" fmla="*/ 24255 h 312255"/>
              <a:gd name="connsiteX11" fmla="*/ 60000 w 488015"/>
              <a:gd name="connsiteY11" fmla="*/ 24255 h 312255"/>
              <a:gd name="connsiteX12" fmla="*/ 0 w 488015"/>
              <a:gd name="connsiteY12" fmla="*/ 120255 h 312255"/>
              <a:gd name="connsiteX13" fmla="*/ 59590 w 488015"/>
              <a:gd name="connsiteY13" fmla="*/ 216223 h 312255"/>
              <a:gd name="connsiteX14" fmla="*/ 201000 w 488015"/>
              <a:gd name="connsiteY14" fmla="*/ 216255 h 312255"/>
              <a:gd name="connsiteX15" fmla="*/ 201000 w 488015"/>
              <a:gd name="connsiteY15" fmla="*/ 312255 h 312255"/>
              <a:gd name="connsiteX16" fmla="*/ 261000 w 488015"/>
              <a:gd name="connsiteY16" fmla="*/ 265755 h 312255"/>
              <a:gd name="connsiteX17" fmla="*/ 321000 w 488015"/>
              <a:gd name="connsiteY17" fmla="*/ 312255 h 312255"/>
              <a:gd name="connsiteX18" fmla="*/ 321000 w 488015"/>
              <a:gd name="connsiteY18" fmla="*/ 216255 h 312255"/>
              <a:gd name="connsiteX19" fmla="*/ 462000 w 488015"/>
              <a:gd name="connsiteY19" fmla="*/ 216255 h 312255"/>
              <a:gd name="connsiteX20" fmla="*/ 468000 w 488015"/>
              <a:gd name="connsiteY20" fmla="*/ 210255 h 312255"/>
              <a:gd name="connsiteX21" fmla="*/ 462000 w 488015"/>
              <a:gd name="connsiteY21" fmla="*/ 204255 h 312255"/>
              <a:gd name="connsiteX22" fmla="*/ 423000 w 488015"/>
              <a:gd name="connsiteY22" fmla="*/ 168255 h 312255"/>
              <a:gd name="connsiteX23" fmla="*/ 423000 w 488015"/>
              <a:gd name="connsiteY23" fmla="*/ 162255 h 312255"/>
              <a:gd name="connsiteX24" fmla="*/ 220200 w 488015"/>
              <a:gd name="connsiteY24" fmla="*/ 31268 h 312255"/>
              <a:gd name="connsiteX25" fmla="*/ 221640 w 488015"/>
              <a:gd name="connsiteY25" fmla="*/ 27770 h 312255"/>
              <a:gd name="connsiteX26" fmla="*/ 230615 w 488015"/>
              <a:gd name="connsiteY26" fmla="*/ 18896 h 312255"/>
              <a:gd name="connsiteX27" fmla="*/ 244693 w 488015"/>
              <a:gd name="connsiteY27" fmla="*/ 18952 h 312255"/>
              <a:gd name="connsiteX28" fmla="*/ 248551 w 488015"/>
              <a:gd name="connsiteY28" fmla="*/ 20578 h 312255"/>
              <a:gd name="connsiteX29" fmla="*/ 251407 w 488015"/>
              <a:gd name="connsiteY29" fmla="*/ 17518 h 312255"/>
              <a:gd name="connsiteX30" fmla="*/ 276210 w 488015"/>
              <a:gd name="connsiteY30" fmla="*/ 16742 h 312255"/>
              <a:gd name="connsiteX31" fmla="*/ 278999 w 488015"/>
              <a:gd name="connsiteY31" fmla="*/ 19133 h 312255"/>
              <a:gd name="connsiteX32" fmla="*/ 282398 w 488015"/>
              <a:gd name="connsiteY32" fmla="*/ 17735 h 312255"/>
              <a:gd name="connsiteX33" fmla="*/ 294986 w 488015"/>
              <a:gd name="connsiteY33" fmla="*/ 17795 h 312255"/>
              <a:gd name="connsiteX34" fmla="*/ 304792 w 488015"/>
              <a:gd name="connsiteY34" fmla="*/ 27563 h 312255"/>
              <a:gd name="connsiteX35" fmla="*/ 306313 w 488015"/>
              <a:gd name="connsiteY35" fmla="*/ 31691 h 312255"/>
              <a:gd name="connsiteX36" fmla="*/ 310710 w 488015"/>
              <a:gd name="connsiteY36" fmla="*/ 31483 h 312255"/>
              <a:gd name="connsiteX37" fmla="*/ 323809 w 488015"/>
              <a:gd name="connsiteY37" fmla="*/ 36534 h 312255"/>
              <a:gd name="connsiteX38" fmla="*/ 328865 w 488015"/>
              <a:gd name="connsiteY38" fmla="*/ 48091 h 312255"/>
              <a:gd name="connsiteX39" fmla="*/ 329077 w 488015"/>
              <a:gd name="connsiteY39" fmla="*/ 51865 h 312255"/>
              <a:gd name="connsiteX40" fmla="*/ 332572 w 488015"/>
              <a:gd name="connsiteY40" fmla="*/ 53305 h 312255"/>
              <a:gd name="connsiteX41" fmla="*/ 341446 w 488015"/>
              <a:gd name="connsiteY41" fmla="*/ 62279 h 312255"/>
              <a:gd name="connsiteX42" fmla="*/ 341386 w 488015"/>
              <a:gd name="connsiteY42" fmla="*/ 76356 h 312255"/>
              <a:gd name="connsiteX43" fmla="*/ 339766 w 488015"/>
              <a:gd name="connsiteY43" fmla="*/ 80212 h 312255"/>
              <a:gd name="connsiteX44" fmla="*/ 342826 w 488015"/>
              <a:gd name="connsiteY44" fmla="*/ 83068 h 312255"/>
              <a:gd name="connsiteX45" fmla="*/ 348335 w 488015"/>
              <a:gd name="connsiteY45" fmla="*/ 96000 h 312255"/>
              <a:gd name="connsiteX46" fmla="*/ 343742 w 488015"/>
              <a:gd name="connsiteY46" fmla="*/ 107704 h 312255"/>
              <a:gd name="connsiteX47" fmla="*/ 341146 w 488015"/>
              <a:gd name="connsiteY47" fmla="*/ 110516 h 312255"/>
              <a:gd name="connsiteX48" fmla="*/ 342602 w 488015"/>
              <a:gd name="connsiteY48" fmla="*/ 114056 h 312255"/>
              <a:gd name="connsiteX49" fmla="*/ 342542 w 488015"/>
              <a:gd name="connsiteY49" fmla="*/ 126645 h 312255"/>
              <a:gd name="connsiteX50" fmla="*/ 332780 w 488015"/>
              <a:gd name="connsiteY50" fmla="*/ 136448 h 312255"/>
              <a:gd name="connsiteX51" fmla="*/ 328649 w 488015"/>
              <a:gd name="connsiteY51" fmla="*/ 137968 h 312255"/>
              <a:gd name="connsiteX52" fmla="*/ 328857 w 488015"/>
              <a:gd name="connsiteY52" fmla="*/ 142363 h 312255"/>
              <a:gd name="connsiteX53" fmla="*/ 323803 w 488015"/>
              <a:gd name="connsiteY53" fmla="*/ 155467 h 312255"/>
              <a:gd name="connsiteX54" fmla="*/ 312251 w 488015"/>
              <a:gd name="connsiteY54" fmla="*/ 160521 h 312255"/>
              <a:gd name="connsiteX55" fmla="*/ 308475 w 488015"/>
              <a:gd name="connsiteY55" fmla="*/ 160729 h 312255"/>
              <a:gd name="connsiteX56" fmla="*/ 307035 w 488015"/>
              <a:gd name="connsiteY56" fmla="*/ 164227 h 312255"/>
              <a:gd name="connsiteX57" fmla="*/ 298061 w 488015"/>
              <a:gd name="connsiteY57" fmla="*/ 173101 h 312255"/>
              <a:gd name="connsiteX58" fmla="*/ 283984 w 488015"/>
              <a:gd name="connsiteY58" fmla="*/ 173045 h 312255"/>
              <a:gd name="connsiteX59" fmla="*/ 280126 w 488015"/>
              <a:gd name="connsiteY59" fmla="*/ 171419 h 312255"/>
              <a:gd name="connsiteX60" fmla="*/ 277270 w 488015"/>
              <a:gd name="connsiteY60" fmla="*/ 174479 h 312255"/>
              <a:gd name="connsiteX61" fmla="*/ 252464 w 488015"/>
              <a:gd name="connsiteY61" fmla="*/ 175256 h 312255"/>
              <a:gd name="connsiteX62" fmla="*/ 249675 w 488015"/>
              <a:gd name="connsiteY62" fmla="*/ 172865 h 312255"/>
              <a:gd name="connsiteX63" fmla="*/ 246276 w 488015"/>
              <a:gd name="connsiteY63" fmla="*/ 174262 h 312255"/>
              <a:gd name="connsiteX64" fmla="*/ 233687 w 488015"/>
              <a:gd name="connsiteY64" fmla="*/ 174202 h 312255"/>
              <a:gd name="connsiteX65" fmla="*/ 223885 w 488015"/>
              <a:gd name="connsiteY65" fmla="*/ 164434 h 312255"/>
              <a:gd name="connsiteX66" fmla="*/ 222364 w 488015"/>
              <a:gd name="connsiteY66" fmla="*/ 160307 h 312255"/>
              <a:gd name="connsiteX67" fmla="*/ 217967 w 488015"/>
              <a:gd name="connsiteY67" fmla="*/ 160514 h 312255"/>
              <a:gd name="connsiteX68" fmla="*/ 204868 w 488015"/>
              <a:gd name="connsiteY68" fmla="*/ 155464 h 312255"/>
              <a:gd name="connsiteX69" fmla="*/ 199811 w 488015"/>
              <a:gd name="connsiteY69" fmla="*/ 143906 h 312255"/>
              <a:gd name="connsiteX70" fmla="*/ 199601 w 488015"/>
              <a:gd name="connsiteY70" fmla="*/ 140130 h 312255"/>
              <a:gd name="connsiteX71" fmla="*/ 196105 w 488015"/>
              <a:gd name="connsiteY71" fmla="*/ 138690 h 312255"/>
              <a:gd name="connsiteX72" fmla="*/ 187231 w 488015"/>
              <a:gd name="connsiteY72" fmla="*/ 129716 h 312255"/>
              <a:gd name="connsiteX73" fmla="*/ 187287 w 488015"/>
              <a:gd name="connsiteY73" fmla="*/ 115642 h 312255"/>
              <a:gd name="connsiteX74" fmla="*/ 188913 w 488015"/>
              <a:gd name="connsiteY74" fmla="*/ 111784 h 312255"/>
              <a:gd name="connsiteX75" fmla="*/ 185853 w 488015"/>
              <a:gd name="connsiteY75" fmla="*/ 108928 h 312255"/>
              <a:gd name="connsiteX76" fmla="*/ 180335 w 488015"/>
              <a:gd name="connsiteY76" fmla="*/ 96000 h 312255"/>
              <a:gd name="connsiteX77" fmla="*/ 185078 w 488015"/>
              <a:gd name="connsiteY77" fmla="*/ 84132 h 312255"/>
              <a:gd name="connsiteX78" fmla="*/ 187469 w 488015"/>
              <a:gd name="connsiteY78" fmla="*/ 81340 h 312255"/>
              <a:gd name="connsiteX79" fmla="*/ 186072 w 488015"/>
              <a:gd name="connsiteY79" fmla="*/ 77941 h 312255"/>
              <a:gd name="connsiteX80" fmla="*/ 186132 w 488015"/>
              <a:gd name="connsiteY80" fmla="*/ 65353 h 312255"/>
              <a:gd name="connsiteX81" fmla="*/ 195894 w 488015"/>
              <a:gd name="connsiteY81" fmla="*/ 55550 h 312255"/>
              <a:gd name="connsiteX82" fmla="*/ 200025 w 488015"/>
              <a:gd name="connsiteY82" fmla="*/ 54029 h 312255"/>
              <a:gd name="connsiteX83" fmla="*/ 199817 w 488015"/>
              <a:gd name="connsiteY83" fmla="*/ 49635 h 312255"/>
              <a:gd name="connsiteX84" fmla="*/ 204871 w 488015"/>
              <a:gd name="connsiteY84" fmla="*/ 36530 h 312255"/>
              <a:gd name="connsiteX85" fmla="*/ 216422 w 488015"/>
              <a:gd name="connsiteY85" fmla="*/ 31477 h 312255"/>
              <a:gd name="connsiteX86" fmla="*/ 190551 w 488015"/>
              <a:gd name="connsiteY86" fmla="*/ 36255 h 312255"/>
              <a:gd name="connsiteX87" fmla="*/ 187906 w 488015"/>
              <a:gd name="connsiteY87" fmla="*/ 46043 h 312255"/>
              <a:gd name="connsiteX88" fmla="*/ 174933 w 488015"/>
              <a:gd name="connsiteY88" fmla="*/ 61043 h 312255"/>
              <a:gd name="connsiteX89" fmla="*/ 173829 w 488015"/>
              <a:gd name="connsiteY89" fmla="*/ 79072 h 312255"/>
              <a:gd name="connsiteX90" fmla="*/ 168335 w 488015"/>
              <a:gd name="connsiteY90" fmla="*/ 96000 h 312255"/>
              <a:gd name="connsiteX91" fmla="*/ 174913 w 488015"/>
              <a:gd name="connsiteY91" fmla="*/ 114747 h 312255"/>
              <a:gd name="connsiteX92" fmla="*/ 176278 w 488015"/>
              <a:gd name="connsiteY92" fmla="*/ 134622 h 312255"/>
              <a:gd name="connsiteX93" fmla="*/ 188243 w 488015"/>
              <a:gd name="connsiteY93" fmla="*/ 148169 h 312255"/>
              <a:gd name="connsiteX94" fmla="*/ 188771 w 488015"/>
              <a:gd name="connsiteY94" fmla="*/ 150255 h 312255"/>
              <a:gd name="connsiteX95" fmla="*/ 105815 w 488015"/>
              <a:gd name="connsiteY95" fmla="*/ 150255 h 312255"/>
              <a:gd name="connsiteX96" fmla="*/ 117001 w 488015"/>
              <a:gd name="connsiteY96" fmla="*/ 114255 h 312255"/>
              <a:gd name="connsiteX97" fmla="*/ 90052 w 488015"/>
              <a:gd name="connsiteY97" fmla="*/ 36255 h 312255"/>
              <a:gd name="connsiteX98" fmla="*/ 60002 w 488015"/>
              <a:gd name="connsiteY98" fmla="*/ 204255 h 312255"/>
              <a:gd name="connsiteX99" fmla="*/ 12002 w 488015"/>
              <a:gd name="connsiteY99" fmla="*/ 120255 h 312255"/>
              <a:gd name="connsiteX100" fmla="*/ 60002 w 488015"/>
              <a:gd name="connsiteY100" fmla="*/ 36255 h 312255"/>
              <a:gd name="connsiteX101" fmla="*/ 105002 w 488015"/>
              <a:gd name="connsiteY101" fmla="*/ 114246 h 312255"/>
              <a:gd name="connsiteX102" fmla="*/ 81002 w 488015"/>
              <a:gd name="connsiteY102" fmla="*/ 150255 h 312255"/>
              <a:gd name="connsiteX103" fmla="*/ 57002 w 488015"/>
              <a:gd name="connsiteY103" fmla="*/ 111255 h 312255"/>
              <a:gd name="connsiteX104" fmla="*/ 58402 w 488015"/>
              <a:gd name="connsiteY104" fmla="*/ 98276 h 312255"/>
              <a:gd name="connsiteX105" fmla="*/ 53852 w 488015"/>
              <a:gd name="connsiteY105" fmla="*/ 91113 h 312255"/>
              <a:gd name="connsiteX106" fmla="*/ 46689 w 488015"/>
              <a:gd name="connsiteY106" fmla="*/ 95663 h 312255"/>
              <a:gd name="connsiteX107" fmla="*/ 45002 w 488015"/>
              <a:gd name="connsiteY107" fmla="*/ 111255 h 312255"/>
              <a:gd name="connsiteX108" fmla="*/ 81002 w 488015"/>
              <a:gd name="connsiteY108" fmla="*/ 162255 h 312255"/>
              <a:gd name="connsiteX109" fmla="*/ 194933 w 488015"/>
              <a:gd name="connsiteY109" fmla="*/ 162255 h 312255"/>
              <a:gd name="connsiteX110" fmla="*/ 196385 w 488015"/>
              <a:gd name="connsiteY110" fmla="*/ 163954 h 312255"/>
              <a:gd name="connsiteX111" fmla="*/ 201000 w 488015"/>
              <a:gd name="connsiteY111" fmla="*/ 167690 h 312255"/>
              <a:gd name="connsiteX112" fmla="*/ 201000 w 488015"/>
              <a:gd name="connsiteY112" fmla="*/ 204255 h 312255"/>
              <a:gd name="connsiteX113" fmla="*/ 268352 w 488015"/>
              <a:gd name="connsiteY113" fmla="*/ 256271 h 312255"/>
              <a:gd name="connsiteX114" fmla="*/ 261002 w 488015"/>
              <a:gd name="connsiteY114" fmla="*/ 250571 h 312255"/>
              <a:gd name="connsiteX115" fmla="*/ 253651 w 488015"/>
              <a:gd name="connsiteY115" fmla="*/ 256271 h 312255"/>
              <a:gd name="connsiteX116" fmla="*/ 213002 w 488015"/>
              <a:gd name="connsiteY116" fmla="*/ 287771 h 312255"/>
              <a:gd name="connsiteX117" fmla="*/ 213002 w 488015"/>
              <a:gd name="connsiteY117" fmla="*/ 172192 h 312255"/>
              <a:gd name="connsiteX118" fmla="*/ 214382 w 488015"/>
              <a:gd name="connsiteY118" fmla="*/ 172432 h 312255"/>
              <a:gd name="connsiteX119" fmla="*/ 229379 w 488015"/>
              <a:gd name="connsiteY119" fmla="*/ 185408 h 312255"/>
              <a:gd name="connsiteX120" fmla="*/ 247411 w 488015"/>
              <a:gd name="connsiteY120" fmla="*/ 186512 h 312255"/>
              <a:gd name="connsiteX121" fmla="*/ 264335 w 488015"/>
              <a:gd name="connsiteY121" fmla="*/ 192000 h 312255"/>
              <a:gd name="connsiteX122" fmla="*/ 283082 w 488015"/>
              <a:gd name="connsiteY122" fmla="*/ 185423 h 312255"/>
              <a:gd name="connsiteX123" fmla="*/ 302957 w 488015"/>
              <a:gd name="connsiteY123" fmla="*/ 184061 h 312255"/>
              <a:gd name="connsiteX124" fmla="*/ 308999 w 488015"/>
              <a:gd name="connsiteY124" fmla="*/ 180406 h 312255"/>
              <a:gd name="connsiteX125" fmla="*/ 308999 w 488015"/>
              <a:gd name="connsiteY125" fmla="*/ 287774 h 312255"/>
              <a:gd name="connsiteX126" fmla="*/ 428381 w 488015"/>
              <a:gd name="connsiteY126" fmla="*/ 204255 h 312255"/>
              <a:gd name="connsiteX127" fmla="*/ 321000 w 488015"/>
              <a:gd name="connsiteY127" fmla="*/ 204255 h 312255"/>
              <a:gd name="connsiteX128" fmla="*/ 321000 w 488015"/>
              <a:gd name="connsiteY128" fmla="*/ 170940 h 312255"/>
              <a:gd name="connsiteX129" fmla="*/ 332291 w 488015"/>
              <a:gd name="connsiteY129" fmla="*/ 163952 h 312255"/>
              <a:gd name="connsiteX130" fmla="*/ 333731 w 488015"/>
              <a:gd name="connsiteY130" fmla="*/ 162253 h 312255"/>
              <a:gd name="connsiteX131" fmla="*/ 411000 w 488015"/>
              <a:gd name="connsiteY131" fmla="*/ 162253 h 312255"/>
              <a:gd name="connsiteX132" fmla="*/ 411000 w 488015"/>
              <a:gd name="connsiteY132" fmla="*/ 168253 h 312255"/>
              <a:gd name="connsiteX133" fmla="*/ 428379 w 488015"/>
              <a:gd name="connsiteY133" fmla="*/ 204255 h 312255"/>
              <a:gd name="connsiteX134" fmla="*/ 340025 w 488015"/>
              <a:gd name="connsiteY134" fmla="*/ 150255 h 312255"/>
              <a:gd name="connsiteX135" fmla="*/ 340774 w 488015"/>
              <a:gd name="connsiteY135" fmla="*/ 145957 h 312255"/>
              <a:gd name="connsiteX136" fmla="*/ 353747 w 488015"/>
              <a:gd name="connsiteY136" fmla="*/ 130957 h 312255"/>
              <a:gd name="connsiteX137" fmla="*/ 354872 w 488015"/>
              <a:gd name="connsiteY137" fmla="*/ 113010 h 312255"/>
              <a:gd name="connsiteX138" fmla="*/ 360335 w 488015"/>
              <a:gd name="connsiteY138" fmla="*/ 96000 h 312255"/>
              <a:gd name="connsiteX139" fmla="*/ 353761 w 488015"/>
              <a:gd name="connsiteY139" fmla="*/ 77253 h 312255"/>
              <a:gd name="connsiteX140" fmla="*/ 340431 w 488015"/>
              <a:gd name="connsiteY140" fmla="*/ 43833 h 312255"/>
              <a:gd name="connsiteX141" fmla="*/ 337976 w 488015"/>
              <a:gd name="connsiteY141" fmla="*/ 36257 h 312255"/>
              <a:gd name="connsiteX142" fmla="*/ 419996 w 488015"/>
              <a:gd name="connsiteY142" fmla="*/ 36257 h 312255"/>
              <a:gd name="connsiteX143" fmla="*/ 476015 w 488015"/>
              <a:gd name="connsiteY143" fmla="*/ 121825 h 312255"/>
              <a:gd name="connsiteX144" fmla="*/ 465000 w 488015"/>
              <a:gd name="connsiteY144" fmla="*/ 150255 h 312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88015" h="312255">
                <a:moveTo>
                  <a:pt x="465000" y="162255"/>
                </a:moveTo>
                <a:cubicBezTo>
                  <a:pt x="479411" y="162255"/>
                  <a:pt x="488015" y="147140"/>
                  <a:pt x="488015" y="121825"/>
                </a:cubicBezTo>
                <a:cubicBezTo>
                  <a:pt x="488015" y="82477"/>
                  <a:pt x="466397" y="24255"/>
                  <a:pt x="420000" y="24255"/>
                </a:cubicBezTo>
                <a:lnTo>
                  <a:pt x="327582" y="24255"/>
                </a:lnTo>
                <a:cubicBezTo>
                  <a:pt x="323622" y="21591"/>
                  <a:pt x="319049" y="19978"/>
                  <a:pt x="314294" y="19567"/>
                </a:cubicBezTo>
                <a:cubicBezTo>
                  <a:pt x="310987" y="13604"/>
                  <a:pt x="305674" y="9007"/>
                  <a:pt x="299297" y="6592"/>
                </a:cubicBezTo>
                <a:cubicBezTo>
                  <a:pt x="293548" y="4346"/>
                  <a:pt x="287241" y="3961"/>
                  <a:pt x="281261" y="5488"/>
                </a:cubicBezTo>
                <a:cubicBezTo>
                  <a:pt x="276335" y="1927"/>
                  <a:pt x="270413" y="7"/>
                  <a:pt x="264335" y="0"/>
                </a:cubicBezTo>
                <a:cubicBezTo>
                  <a:pt x="257521" y="-8"/>
                  <a:pt x="250907" y="2313"/>
                  <a:pt x="245591" y="6577"/>
                </a:cubicBezTo>
                <a:cubicBezTo>
                  <a:pt x="232717" y="2937"/>
                  <a:pt x="219004" y="8405"/>
                  <a:pt x="212167" y="19904"/>
                </a:cubicBezTo>
                <a:cubicBezTo>
                  <a:pt x="208261" y="20607"/>
                  <a:pt x="204535" y="22087"/>
                  <a:pt x="201211" y="24255"/>
                </a:cubicBezTo>
                <a:lnTo>
                  <a:pt x="60000" y="24255"/>
                </a:lnTo>
                <a:cubicBezTo>
                  <a:pt x="26355" y="24255"/>
                  <a:pt x="0" y="66422"/>
                  <a:pt x="0" y="120255"/>
                </a:cubicBezTo>
                <a:cubicBezTo>
                  <a:pt x="0" y="173866"/>
                  <a:pt x="26144" y="215878"/>
                  <a:pt x="59590" y="216223"/>
                </a:cubicBezTo>
                <a:lnTo>
                  <a:pt x="201000" y="216255"/>
                </a:lnTo>
                <a:lnTo>
                  <a:pt x="201000" y="312255"/>
                </a:lnTo>
                <a:lnTo>
                  <a:pt x="261000" y="265755"/>
                </a:lnTo>
                <a:lnTo>
                  <a:pt x="321000" y="312255"/>
                </a:lnTo>
                <a:lnTo>
                  <a:pt x="321000" y="216255"/>
                </a:lnTo>
                <a:lnTo>
                  <a:pt x="462000" y="216255"/>
                </a:lnTo>
                <a:cubicBezTo>
                  <a:pt x="465314" y="216255"/>
                  <a:pt x="468000" y="213569"/>
                  <a:pt x="468000" y="210255"/>
                </a:cubicBezTo>
                <a:cubicBezTo>
                  <a:pt x="468000" y="206941"/>
                  <a:pt x="465314" y="204255"/>
                  <a:pt x="462000" y="204255"/>
                </a:cubicBezTo>
                <a:cubicBezTo>
                  <a:pt x="441310" y="205026"/>
                  <a:pt x="423884" y="188940"/>
                  <a:pt x="423000" y="168255"/>
                </a:cubicBezTo>
                <a:lnTo>
                  <a:pt x="423000" y="162255"/>
                </a:lnTo>
                <a:close/>
                <a:moveTo>
                  <a:pt x="220200" y="31268"/>
                </a:moveTo>
                <a:lnTo>
                  <a:pt x="221640" y="27770"/>
                </a:lnTo>
                <a:cubicBezTo>
                  <a:pt x="223374" y="23765"/>
                  <a:pt x="226590" y="20585"/>
                  <a:pt x="230615" y="18896"/>
                </a:cubicBezTo>
                <a:cubicBezTo>
                  <a:pt x="235108" y="16941"/>
                  <a:pt x="240215" y="16961"/>
                  <a:pt x="244693" y="18952"/>
                </a:cubicBezTo>
                <a:lnTo>
                  <a:pt x="248551" y="20578"/>
                </a:lnTo>
                <a:lnTo>
                  <a:pt x="251407" y="17518"/>
                </a:lnTo>
                <a:cubicBezTo>
                  <a:pt x="258085" y="10550"/>
                  <a:pt x="269110" y="10205"/>
                  <a:pt x="276210" y="16742"/>
                </a:cubicBezTo>
                <a:lnTo>
                  <a:pt x="278999" y="19133"/>
                </a:lnTo>
                <a:lnTo>
                  <a:pt x="282398" y="17735"/>
                </a:lnTo>
                <a:cubicBezTo>
                  <a:pt x="286448" y="16149"/>
                  <a:pt x="290951" y="16171"/>
                  <a:pt x="294986" y="17795"/>
                </a:cubicBezTo>
                <a:cubicBezTo>
                  <a:pt x="299529" y="19456"/>
                  <a:pt x="303114" y="23027"/>
                  <a:pt x="304792" y="27563"/>
                </a:cubicBezTo>
                <a:lnTo>
                  <a:pt x="306313" y="31691"/>
                </a:lnTo>
                <a:lnTo>
                  <a:pt x="310710" y="31483"/>
                </a:lnTo>
                <a:cubicBezTo>
                  <a:pt x="315610" y="31134"/>
                  <a:pt x="320411" y="32985"/>
                  <a:pt x="323809" y="36534"/>
                </a:cubicBezTo>
                <a:cubicBezTo>
                  <a:pt x="326872" y="39624"/>
                  <a:pt x="328675" y="43744"/>
                  <a:pt x="328865" y="48091"/>
                </a:cubicBezTo>
                <a:lnTo>
                  <a:pt x="329077" y="51865"/>
                </a:lnTo>
                <a:lnTo>
                  <a:pt x="332572" y="53305"/>
                </a:lnTo>
                <a:cubicBezTo>
                  <a:pt x="336577" y="55039"/>
                  <a:pt x="339757" y="58255"/>
                  <a:pt x="341446" y="62279"/>
                </a:cubicBezTo>
                <a:cubicBezTo>
                  <a:pt x="343400" y="66772"/>
                  <a:pt x="343378" y="71879"/>
                  <a:pt x="341386" y="76356"/>
                </a:cubicBezTo>
                <a:lnTo>
                  <a:pt x="339766" y="80212"/>
                </a:lnTo>
                <a:lnTo>
                  <a:pt x="342826" y="83068"/>
                </a:lnTo>
                <a:cubicBezTo>
                  <a:pt x="346392" y="86417"/>
                  <a:pt x="348391" y="91108"/>
                  <a:pt x="348335" y="96000"/>
                </a:cubicBezTo>
                <a:cubicBezTo>
                  <a:pt x="348334" y="100341"/>
                  <a:pt x="346693" y="104521"/>
                  <a:pt x="343742" y="107704"/>
                </a:cubicBezTo>
                <a:lnTo>
                  <a:pt x="341146" y="110516"/>
                </a:lnTo>
                <a:lnTo>
                  <a:pt x="342602" y="114056"/>
                </a:lnTo>
                <a:cubicBezTo>
                  <a:pt x="344185" y="118107"/>
                  <a:pt x="344164" y="122609"/>
                  <a:pt x="342542" y="126645"/>
                </a:cubicBezTo>
                <a:cubicBezTo>
                  <a:pt x="340885" y="131188"/>
                  <a:pt x="337315" y="134772"/>
                  <a:pt x="332780" y="136448"/>
                </a:cubicBezTo>
                <a:lnTo>
                  <a:pt x="328649" y="137968"/>
                </a:lnTo>
                <a:lnTo>
                  <a:pt x="328857" y="142363"/>
                </a:lnTo>
                <a:cubicBezTo>
                  <a:pt x="329177" y="147261"/>
                  <a:pt x="327329" y="152052"/>
                  <a:pt x="323803" y="155467"/>
                </a:cubicBezTo>
                <a:cubicBezTo>
                  <a:pt x="320707" y="158518"/>
                  <a:pt x="316593" y="160317"/>
                  <a:pt x="312251" y="160521"/>
                </a:cubicBezTo>
                <a:lnTo>
                  <a:pt x="308475" y="160729"/>
                </a:lnTo>
                <a:lnTo>
                  <a:pt x="307035" y="164227"/>
                </a:lnTo>
                <a:cubicBezTo>
                  <a:pt x="305302" y="168233"/>
                  <a:pt x="302086" y="171413"/>
                  <a:pt x="298061" y="173101"/>
                </a:cubicBezTo>
                <a:cubicBezTo>
                  <a:pt x="293569" y="175058"/>
                  <a:pt x="288461" y="175038"/>
                  <a:pt x="283984" y="173045"/>
                </a:cubicBezTo>
                <a:lnTo>
                  <a:pt x="280126" y="171419"/>
                </a:lnTo>
                <a:lnTo>
                  <a:pt x="277270" y="174479"/>
                </a:lnTo>
                <a:cubicBezTo>
                  <a:pt x="270592" y="181449"/>
                  <a:pt x="259565" y="181794"/>
                  <a:pt x="252464" y="175256"/>
                </a:cubicBezTo>
                <a:lnTo>
                  <a:pt x="249675" y="172865"/>
                </a:lnTo>
                <a:lnTo>
                  <a:pt x="246276" y="174262"/>
                </a:lnTo>
                <a:cubicBezTo>
                  <a:pt x="242225" y="175849"/>
                  <a:pt x="237722" y="175827"/>
                  <a:pt x="233687" y="174202"/>
                </a:cubicBezTo>
                <a:cubicBezTo>
                  <a:pt x="229145" y="172541"/>
                  <a:pt x="225562" y="168970"/>
                  <a:pt x="223885" y="164434"/>
                </a:cubicBezTo>
                <a:lnTo>
                  <a:pt x="222364" y="160307"/>
                </a:lnTo>
                <a:lnTo>
                  <a:pt x="217967" y="160514"/>
                </a:lnTo>
                <a:cubicBezTo>
                  <a:pt x="213070" y="160842"/>
                  <a:pt x="208277" y="158994"/>
                  <a:pt x="204868" y="155464"/>
                </a:cubicBezTo>
                <a:cubicBezTo>
                  <a:pt x="201805" y="152374"/>
                  <a:pt x="200002" y="148253"/>
                  <a:pt x="199811" y="143906"/>
                </a:cubicBezTo>
                <a:lnTo>
                  <a:pt x="199601" y="140130"/>
                </a:lnTo>
                <a:lnTo>
                  <a:pt x="196105" y="138690"/>
                </a:lnTo>
                <a:cubicBezTo>
                  <a:pt x="192100" y="136955"/>
                  <a:pt x="188921" y="133741"/>
                  <a:pt x="187231" y="129716"/>
                </a:cubicBezTo>
                <a:cubicBezTo>
                  <a:pt x="185275" y="125225"/>
                  <a:pt x="185294" y="120118"/>
                  <a:pt x="187287" y="115642"/>
                </a:cubicBezTo>
                <a:lnTo>
                  <a:pt x="188913" y="111784"/>
                </a:lnTo>
                <a:lnTo>
                  <a:pt x="185853" y="108928"/>
                </a:lnTo>
                <a:cubicBezTo>
                  <a:pt x="182285" y="105581"/>
                  <a:pt x="180284" y="100892"/>
                  <a:pt x="180335" y="96000"/>
                </a:cubicBezTo>
                <a:cubicBezTo>
                  <a:pt x="180413" y="91597"/>
                  <a:pt x="182100" y="87375"/>
                  <a:pt x="185078" y="84132"/>
                </a:cubicBezTo>
                <a:lnTo>
                  <a:pt x="187469" y="81340"/>
                </a:lnTo>
                <a:lnTo>
                  <a:pt x="186072" y="77941"/>
                </a:lnTo>
                <a:cubicBezTo>
                  <a:pt x="184489" y="73891"/>
                  <a:pt x="184510" y="69388"/>
                  <a:pt x="186132" y="65353"/>
                </a:cubicBezTo>
                <a:cubicBezTo>
                  <a:pt x="187789" y="60810"/>
                  <a:pt x="191359" y="57226"/>
                  <a:pt x="195894" y="55550"/>
                </a:cubicBezTo>
                <a:lnTo>
                  <a:pt x="200025" y="54029"/>
                </a:lnTo>
                <a:lnTo>
                  <a:pt x="199817" y="49635"/>
                </a:lnTo>
                <a:cubicBezTo>
                  <a:pt x="199497" y="44737"/>
                  <a:pt x="201345" y="39946"/>
                  <a:pt x="204871" y="36530"/>
                </a:cubicBezTo>
                <a:cubicBezTo>
                  <a:pt x="207967" y="33480"/>
                  <a:pt x="212081" y="31681"/>
                  <a:pt x="216422" y="31477"/>
                </a:cubicBezTo>
                <a:close/>
                <a:moveTo>
                  <a:pt x="190551" y="36255"/>
                </a:moveTo>
                <a:cubicBezTo>
                  <a:pt x="189088" y="39332"/>
                  <a:pt x="188191" y="42647"/>
                  <a:pt x="187906" y="46043"/>
                </a:cubicBezTo>
                <a:cubicBezTo>
                  <a:pt x="181942" y="49349"/>
                  <a:pt x="177345" y="54665"/>
                  <a:pt x="174933" y="61043"/>
                </a:cubicBezTo>
                <a:cubicBezTo>
                  <a:pt x="172690" y="66790"/>
                  <a:pt x="172303" y="73095"/>
                  <a:pt x="173829" y="79072"/>
                </a:cubicBezTo>
                <a:cubicBezTo>
                  <a:pt x="170266" y="83998"/>
                  <a:pt x="168344" y="89921"/>
                  <a:pt x="168335" y="96000"/>
                </a:cubicBezTo>
                <a:cubicBezTo>
                  <a:pt x="168328" y="102816"/>
                  <a:pt x="170648" y="109430"/>
                  <a:pt x="174913" y="114747"/>
                </a:cubicBezTo>
                <a:cubicBezTo>
                  <a:pt x="172999" y="121325"/>
                  <a:pt x="173483" y="128368"/>
                  <a:pt x="176278" y="134622"/>
                </a:cubicBezTo>
                <a:cubicBezTo>
                  <a:pt x="178735" y="140288"/>
                  <a:pt x="182923" y="145031"/>
                  <a:pt x="188243" y="148169"/>
                </a:cubicBezTo>
                <a:cubicBezTo>
                  <a:pt x="188367" y="148881"/>
                  <a:pt x="188597" y="149558"/>
                  <a:pt x="188771" y="150255"/>
                </a:cubicBezTo>
                <a:lnTo>
                  <a:pt x="105815" y="150255"/>
                </a:lnTo>
                <a:cubicBezTo>
                  <a:pt x="113211" y="139717"/>
                  <a:pt x="117122" y="127129"/>
                  <a:pt x="117001" y="114255"/>
                </a:cubicBezTo>
                <a:cubicBezTo>
                  <a:pt x="117001" y="79209"/>
                  <a:pt x="106705" y="51238"/>
                  <a:pt x="90052" y="36255"/>
                </a:cubicBezTo>
                <a:close/>
                <a:moveTo>
                  <a:pt x="60002" y="204255"/>
                </a:moveTo>
                <a:cubicBezTo>
                  <a:pt x="33983" y="204255"/>
                  <a:pt x="12002" y="165788"/>
                  <a:pt x="12002" y="120255"/>
                </a:cubicBezTo>
                <a:cubicBezTo>
                  <a:pt x="12002" y="74722"/>
                  <a:pt x="33983" y="36255"/>
                  <a:pt x="60002" y="36255"/>
                </a:cubicBezTo>
                <a:cubicBezTo>
                  <a:pt x="86498" y="36255"/>
                  <a:pt x="105002" y="68329"/>
                  <a:pt x="105002" y="114246"/>
                </a:cubicBezTo>
                <a:cubicBezTo>
                  <a:pt x="104996" y="115717"/>
                  <a:pt x="104618" y="150255"/>
                  <a:pt x="81002" y="150255"/>
                </a:cubicBezTo>
                <a:cubicBezTo>
                  <a:pt x="67991" y="150255"/>
                  <a:pt x="57002" y="132395"/>
                  <a:pt x="57002" y="111255"/>
                </a:cubicBezTo>
                <a:cubicBezTo>
                  <a:pt x="56993" y="106891"/>
                  <a:pt x="57462" y="102538"/>
                  <a:pt x="58402" y="98276"/>
                </a:cubicBezTo>
                <a:cubicBezTo>
                  <a:pt x="59124" y="95042"/>
                  <a:pt x="57087" y="91835"/>
                  <a:pt x="53852" y="91113"/>
                </a:cubicBezTo>
                <a:cubicBezTo>
                  <a:pt x="50618" y="90391"/>
                  <a:pt x="47411" y="92428"/>
                  <a:pt x="46689" y="95663"/>
                </a:cubicBezTo>
                <a:cubicBezTo>
                  <a:pt x="45559" y="100783"/>
                  <a:pt x="44993" y="106012"/>
                  <a:pt x="45002" y="111255"/>
                </a:cubicBezTo>
                <a:cubicBezTo>
                  <a:pt x="45002" y="139855"/>
                  <a:pt x="60816" y="162255"/>
                  <a:pt x="81002" y="162255"/>
                </a:cubicBezTo>
                <a:lnTo>
                  <a:pt x="194933" y="162255"/>
                </a:lnTo>
                <a:cubicBezTo>
                  <a:pt x="195418" y="162821"/>
                  <a:pt x="195856" y="163424"/>
                  <a:pt x="196385" y="163954"/>
                </a:cubicBezTo>
                <a:cubicBezTo>
                  <a:pt x="197798" y="165347"/>
                  <a:pt x="199343" y="166599"/>
                  <a:pt x="201000" y="167690"/>
                </a:cubicBezTo>
                <a:lnTo>
                  <a:pt x="201000" y="204255"/>
                </a:lnTo>
                <a:close/>
                <a:moveTo>
                  <a:pt x="268352" y="256271"/>
                </a:moveTo>
                <a:lnTo>
                  <a:pt x="261002" y="250571"/>
                </a:lnTo>
                <a:lnTo>
                  <a:pt x="253651" y="256271"/>
                </a:lnTo>
                <a:lnTo>
                  <a:pt x="213002" y="287771"/>
                </a:lnTo>
                <a:lnTo>
                  <a:pt x="213002" y="172192"/>
                </a:lnTo>
                <a:cubicBezTo>
                  <a:pt x="213468" y="172252"/>
                  <a:pt x="213911" y="172392"/>
                  <a:pt x="214382" y="172432"/>
                </a:cubicBezTo>
                <a:cubicBezTo>
                  <a:pt x="217688" y="178396"/>
                  <a:pt x="223002" y="182994"/>
                  <a:pt x="229379" y="185408"/>
                </a:cubicBezTo>
                <a:cubicBezTo>
                  <a:pt x="235127" y="187651"/>
                  <a:pt x="241433" y="188038"/>
                  <a:pt x="247411" y="186512"/>
                </a:cubicBezTo>
                <a:cubicBezTo>
                  <a:pt x="252337" y="190073"/>
                  <a:pt x="258258" y="191993"/>
                  <a:pt x="264335" y="192000"/>
                </a:cubicBezTo>
                <a:cubicBezTo>
                  <a:pt x="271151" y="192008"/>
                  <a:pt x="277765" y="189687"/>
                  <a:pt x="283082" y="185423"/>
                </a:cubicBezTo>
                <a:cubicBezTo>
                  <a:pt x="289660" y="187339"/>
                  <a:pt x="296704" y="186856"/>
                  <a:pt x="302957" y="184061"/>
                </a:cubicBezTo>
                <a:cubicBezTo>
                  <a:pt x="305105" y="183080"/>
                  <a:pt x="307133" y="181853"/>
                  <a:pt x="308999" y="180406"/>
                </a:cubicBezTo>
                <a:lnTo>
                  <a:pt x="308999" y="287774"/>
                </a:lnTo>
                <a:close/>
                <a:moveTo>
                  <a:pt x="428381" y="204255"/>
                </a:moveTo>
                <a:lnTo>
                  <a:pt x="321000" y="204255"/>
                </a:lnTo>
                <a:lnTo>
                  <a:pt x="321000" y="170940"/>
                </a:lnTo>
                <a:cubicBezTo>
                  <a:pt x="325250" y="169508"/>
                  <a:pt x="329114" y="167117"/>
                  <a:pt x="332291" y="163952"/>
                </a:cubicBezTo>
                <a:cubicBezTo>
                  <a:pt x="332827" y="163415"/>
                  <a:pt x="333241" y="162815"/>
                  <a:pt x="333731" y="162253"/>
                </a:cubicBezTo>
                <a:lnTo>
                  <a:pt x="411000" y="162253"/>
                </a:lnTo>
                <a:lnTo>
                  <a:pt x="411000" y="168253"/>
                </a:lnTo>
                <a:cubicBezTo>
                  <a:pt x="411106" y="182251"/>
                  <a:pt x="417484" y="195464"/>
                  <a:pt x="428379" y="204255"/>
                </a:cubicBezTo>
                <a:close/>
                <a:moveTo>
                  <a:pt x="340025" y="150255"/>
                </a:moveTo>
                <a:cubicBezTo>
                  <a:pt x="340382" y="148843"/>
                  <a:pt x="340633" y="147407"/>
                  <a:pt x="340774" y="145957"/>
                </a:cubicBezTo>
                <a:cubicBezTo>
                  <a:pt x="346738" y="142650"/>
                  <a:pt x="351334" y="137335"/>
                  <a:pt x="353747" y="130957"/>
                </a:cubicBezTo>
                <a:cubicBezTo>
                  <a:pt x="355981" y="125238"/>
                  <a:pt x="356374" y="118964"/>
                  <a:pt x="354872" y="113010"/>
                </a:cubicBezTo>
                <a:cubicBezTo>
                  <a:pt x="358430" y="108052"/>
                  <a:pt x="360341" y="102103"/>
                  <a:pt x="360335" y="96000"/>
                </a:cubicBezTo>
                <a:cubicBezTo>
                  <a:pt x="360344" y="89185"/>
                  <a:pt x="358025" y="82570"/>
                  <a:pt x="353761" y="77253"/>
                </a:cubicBezTo>
                <a:cubicBezTo>
                  <a:pt x="357398" y="64379"/>
                  <a:pt x="351929" y="50669"/>
                  <a:pt x="340431" y="43833"/>
                </a:cubicBezTo>
                <a:cubicBezTo>
                  <a:pt x="339954" y="41210"/>
                  <a:pt x="339128" y="38662"/>
                  <a:pt x="337976" y="36257"/>
                </a:cubicBezTo>
                <a:lnTo>
                  <a:pt x="419996" y="36257"/>
                </a:lnTo>
                <a:cubicBezTo>
                  <a:pt x="456551" y="36255"/>
                  <a:pt x="476015" y="85951"/>
                  <a:pt x="476015" y="121825"/>
                </a:cubicBezTo>
                <a:cubicBezTo>
                  <a:pt x="476015" y="138565"/>
                  <a:pt x="471486" y="150255"/>
                  <a:pt x="465000" y="150255"/>
                </a:cubicBezTo>
                <a:close/>
              </a:path>
            </a:pathLst>
          </a:custGeom>
          <a:solidFill>
            <a:srgbClr val="000000"/>
          </a:solidFill>
          <a:ln w="5953" cap="flat">
            <a:solidFill>
              <a:srgbClr val="191719"/>
            </a:solid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DC2B5FC-F9FD-4E39-0B2B-76EF6BED3FBA}"/>
              </a:ext>
            </a:extLst>
          </p:cNvPr>
          <p:cNvSpPr/>
          <p:nvPr/>
        </p:nvSpPr>
        <p:spPr>
          <a:xfrm>
            <a:off x="7807133" y="4943931"/>
            <a:ext cx="117292" cy="117292"/>
          </a:xfrm>
          <a:custGeom>
            <a:avLst/>
            <a:gdLst>
              <a:gd name="connsiteX0" fmla="*/ 58646 w 117292"/>
              <a:gd name="connsiteY0" fmla="*/ 117293 h 117292"/>
              <a:gd name="connsiteX1" fmla="*/ 117293 w 117292"/>
              <a:gd name="connsiteY1" fmla="*/ 58646 h 117292"/>
              <a:gd name="connsiteX2" fmla="*/ 58646 w 117292"/>
              <a:gd name="connsiteY2" fmla="*/ 0 h 117292"/>
              <a:gd name="connsiteX3" fmla="*/ 0 w 117292"/>
              <a:gd name="connsiteY3" fmla="*/ 58646 h 117292"/>
              <a:gd name="connsiteX4" fmla="*/ 58646 w 117292"/>
              <a:gd name="connsiteY4" fmla="*/ 117293 h 117292"/>
              <a:gd name="connsiteX5" fmla="*/ 58646 w 117292"/>
              <a:gd name="connsiteY5" fmla="*/ 12000 h 117292"/>
              <a:gd name="connsiteX6" fmla="*/ 105293 w 117292"/>
              <a:gd name="connsiteY6" fmla="*/ 58646 h 117292"/>
              <a:gd name="connsiteX7" fmla="*/ 58646 w 117292"/>
              <a:gd name="connsiteY7" fmla="*/ 105293 h 117292"/>
              <a:gd name="connsiteX8" fmla="*/ 12000 w 117292"/>
              <a:gd name="connsiteY8" fmla="*/ 58646 h 117292"/>
              <a:gd name="connsiteX9" fmla="*/ 58646 w 117292"/>
              <a:gd name="connsiteY9" fmla="*/ 12000 h 11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292" h="117292">
                <a:moveTo>
                  <a:pt x="58646" y="117293"/>
                </a:moveTo>
                <a:cubicBezTo>
                  <a:pt x="91036" y="117293"/>
                  <a:pt x="117293" y="91036"/>
                  <a:pt x="117293" y="58646"/>
                </a:cubicBezTo>
                <a:cubicBezTo>
                  <a:pt x="117293" y="26257"/>
                  <a:pt x="91036" y="0"/>
                  <a:pt x="58646" y="0"/>
                </a:cubicBezTo>
                <a:cubicBezTo>
                  <a:pt x="26257" y="0"/>
                  <a:pt x="0" y="26257"/>
                  <a:pt x="0" y="58646"/>
                </a:cubicBezTo>
                <a:cubicBezTo>
                  <a:pt x="37" y="91021"/>
                  <a:pt x="26272" y="117256"/>
                  <a:pt x="58646" y="117293"/>
                </a:cubicBezTo>
                <a:close/>
                <a:moveTo>
                  <a:pt x="58646" y="12000"/>
                </a:moveTo>
                <a:cubicBezTo>
                  <a:pt x="84409" y="12000"/>
                  <a:pt x="105293" y="32884"/>
                  <a:pt x="105293" y="58646"/>
                </a:cubicBezTo>
                <a:cubicBezTo>
                  <a:pt x="105293" y="84409"/>
                  <a:pt x="84409" y="105293"/>
                  <a:pt x="58646" y="105293"/>
                </a:cubicBezTo>
                <a:cubicBezTo>
                  <a:pt x="32884" y="105293"/>
                  <a:pt x="12000" y="84409"/>
                  <a:pt x="12000" y="58646"/>
                </a:cubicBezTo>
                <a:cubicBezTo>
                  <a:pt x="12030" y="32897"/>
                  <a:pt x="32897" y="12030"/>
                  <a:pt x="58646" y="12000"/>
                </a:cubicBezTo>
                <a:close/>
              </a:path>
            </a:pathLst>
          </a:custGeom>
          <a:solidFill>
            <a:srgbClr val="000000"/>
          </a:solidFill>
          <a:ln w="5953" cap="flat">
            <a:solidFill>
              <a:srgbClr val="191719"/>
            </a:solid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8DD1EC0-FA11-35BB-B929-D8E2C5753111}"/>
              </a:ext>
            </a:extLst>
          </p:cNvPr>
          <p:cNvSpPr/>
          <p:nvPr/>
        </p:nvSpPr>
        <p:spPr>
          <a:xfrm>
            <a:off x="2432151" y="2074870"/>
            <a:ext cx="445081" cy="445643"/>
          </a:xfrm>
          <a:custGeom>
            <a:avLst/>
            <a:gdLst>
              <a:gd name="connsiteX0" fmla="*/ 363941 w 445081"/>
              <a:gd name="connsiteY0" fmla="*/ 308253 h 445643"/>
              <a:gd name="connsiteX1" fmla="*/ 329066 w 445081"/>
              <a:gd name="connsiteY1" fmla="*/ 297566 h 445643"/>
              <a:gd name="connsiteX2" fmla="*/ 303753 w 445081"/>
              <a:gd name="connsiteY2" fmla="*/ 272816 h 445643"/>
              <a:gd name="connsiteX3" fmla="*/ 338628 w 445081"/>
              <a:gd name="connsiteY3" fmla="*/ 170441 h 445643"/>
              <a:gd name="connsiteX4" fmla="*/ 169878 w 445081"/>
              <a:gd name="connsiteY4" fmla="*/ 3 h 445643"/>
              <a:gd name="connsiteX5" fmla="*/ 3 w 445081"/>
              <a:gd name="connsiteY5" fmla="*/ 168753 h 445643"/>
              <a:gd name="connsiteX6" fmla="*/ 168753 w 445081"/>
              <a:gd name="connsiteY6" fmla="*/ 338628 h 445643"/>
              <a:gd name="connsiteX7" fmla="*/ 272253 w 445081"/>
              <a:gd name="connsiteY7" fmla="*/ 303753 h 445643"/>
              <a:gd name="connsiteX8" fmla="*/ 297003 w 445081"/>
              <a:gd name="connsiteY8" fmla="*/ 328503 h 445643"/>
              <a:gd name="connsiteX9" fmla="*/ 307691 w 445081"/>
              <a:gd name="connsiteY9" fmla="*/ 363941 h 445643"/>
              <a:gd name="connsiteX10" fmla="*/ 378003 w 445081"/>
              <a:gd name="connsiteY10" fmla="*/ 434253 h 445643"/>
              <a:gd name="connsiteX11" fmla="*/ 433691 w 445081"/>
              <a:gd name="connsiteY11" fmla="*/ 434253 h 445643"/>
              <a:gd name="connsiteX12" fmla="*/ 433691 w 445081"/>
              <a:gd name="connsiteY12" fmla="*/ 378566 h 445643"/>
              <a:gd name="connsiteX13" fmla="*/ 363941 w 445081"/>
              <a:gd name="connsiteY13" fmla="*/ 308253 h 445643"/>
              <a:gd name="connsiteX14" fmla="*/ 169878 w 445081"/>
              <a:gd name="connsiteY14" fmla="*/ 304878 h 445643"/>
              <a:gd name="connsiteX15" fmla="*/ 34878 w 445081"/>
              <a:gd name="connsiteY15" fmla="*/ 169878 h 445643"/>
              <a:gd name="connsiteX16" fmla="*/ 169878 w 445081"/>
              <a:gd name="connsiteY16" fmla="*/ 34878 h 445643"/>
              <a:gd name="connsiteX17" fmla="*/ 304878 w 445081"/>
              <a:gd name="connsiteY17" fmla="*/ 169878 h 445643"/>
              <a:gd name="connsiteX18" fmla="*/ 169878 w 445081"/>
              <a:gd name="connsiteY18" fmla="*/ 304878 h 44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5081" h="445643">
                <a:moveTo>
                  <a:pt x="363941" y="308253"/>
                </a:moveTo>
                <a:cubicBezTo>
                  <a:pt x="354941" y="299253"/>
                  <a:pt x="341441" y="294753"/>
                  <a:pt x="329066" y="297566"/>
                </a:cubicBezTo>
                <a:lnTo>
                  <a:pt x="303753" y="272816"/>
                </a:lnTo>
                <a:cubicBezTo>
                  <a:pt x="326253" y="243566"/>
                  <a:pt x="338628" y="207566"/>
                  <a:pt x="338628" y="170441"/>
                </a:cubicBezTo>
                <a:cubicBezTo>
                  <a:pt x="339191" y="76503"/>
                  <a:pt x="263253" y="566"/>
                  <a:pt x="169878" y="3"/>
                </a:cubicBezTo>
                <a:cubicBezTo>
                  <a:pt x="76503" y="-559"/>
                  <a:pt x="566" y="75378"/>
                  <a:pt x="3" y="168753"/>
                </a:cubicBezTo>
                <a:cubicBezTo>
                  <a:pt x="-559" y="262128"/>
                  <a:pt x="75378" y="338066"/>
                  <a:pt x="168753" y="338628"/>
                </a:cubicBezTo>
                <a:cubicBezTo>
                  <a:pt x="205878" y="338628"/>
                  <a:pt x="242441" y="326253"/>
                  <a:pt x="272253" y="303753"/>
                </a:cubicBezTo>
                <a:lnTo>
                  <a:pt x="297003" y="328503"/>
                </a:lnTo>
                <a:cubicBezTo>
                  <a:pt x="294753" y="341441"/>
                  <a:pt x="298691" y="354378"/>
                  <a:pt x="307691" y="363941"/>
                </a:cubicBezTo>
                <a:lnTo>
                  <a:pt x="378003" y="434253"/>
                </a:lnTo>
                <a:cubicBezTo>
                  <a:pt x="393191" y="449441"/>
                  <a:pt x="418503" y="449441"/>
                  <a:pt x="433691" y="434253"/>
                </a:cubicBezTo>
                <a:cubicBezTo>
                  <a:pt x="448878" y="419066"/>
                  <a:pt x="448878" y="393753"/>
                  <a:pt x="433691" y="378566"/>
                </a:cubicBezTo>
                <a:lnTo>
                  <a:pt x="363941" y="308253"/>
                </a:lnTo>
                <a:close/>
                <a:moveTo>
                  <a:pt x="169878" y="304878"/>
                </a:moveTo>
                <a:cubicBezTo>
                  <a:pt x="95066" y="304878"/>
                  <a:pt x="34878" y="244691"/>
                  <a:pt x="34878" y="169878"/>
                </a:cubicBezTo>
                <a:cubicBezTo>
                  <a:pt x="34878" y="95066"/>
                  <a:pt x="95066" y="34878"/>
                  <a:pt x="169878" y="34878"/>
                </a:cubicBezTo>
                <a:cubicBezTo>
                  <a:pt x="244691" y="34878"/>
                  <a:pt x="304878" y="95066"/>
                  <a:pt x="304878" y="169878"/>
                </a:cubicBezTo>
                <a:cubicBezTo>
                  <a:pt x="304878" y="244128"/>
                  <a:pt x="244128" y="304878"/>
                  <a:pt x="169878" y="304878"/>
                </a:cubicBezTo>
                <a:close/>
              </a:path>
            </a:pathLst>
          </a:custGeom>
          <a:solidFill>
            <a:srgbClr val="000000"/>
          </a:solidFill>
          <a:ln w="5556"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19602EF-BA0E-CB14-D33D-DD3FF726A2CF}"/>
              </a:ext>
            </a:extLst>
          </p:cNvPr>
          <p:cNvSpPr/>
          <p:nvPr/>
        </p:nvSpPr>
        <p:spPr>
          <a:xfrm>
            <a:off x="2481092" y="2158470"/>
            <a:ext cx="242437" cy="177965"/>
          </a:xfrm>
          <a:custGeom>
            <a:avLst/>
            <a:gdLst>
              <a:gd name="connsiteX0" fmla="*/ 241875 w 242437"/>
              <a:gd name="connsiteY0" fmla="*/ 77841 h 177965"/>
              <a:gd name="connsiteX1" fmla="*/ 209813 w 242437"/>
              <a:gd name="connsiteY1" fmla="*/ 77841 h 177965"/>
              <a:gd name="connsiteX2" fmla="*/ 202500 w 242437"/>
              <a:gd name="connsiteY2" fmla="*/ 82341 h 177965"/>
              <a:gd name="connsiteX3" fmla="*/ 181125 w 242437"/>
              <a:gd name="connsiteY3" fmla="*/ 105403 h 177965"/>
              <a:gd name="connsiteX4" fmla="*/ 163125 w 242437"/>
              <a:gd name="connsiteY4" fmla="*/ 42966 h 177965"/>
              <a:gd name="connsiteX5" fmla="*/ 150750 w 242437"/>
              <a:gd name="connsiteY5" fmla="*/ 36216 h 177965"/>
              <a:gd name="connsiteX6" fmla="*/ 144000 w 242437"/>
              <a:gd name="connsiteY6" fmla="*/ 42403 h 177965"/>
              <a:gd name="connsiteX7" fmla="*/ 110250 w 242437"/>
              <a:gd name="connsiteY7" fmla="*/ 131841 h 177965"/>
              <a:gd name="connsiteX8" fmla="*/ 87188 w 242437"/>
              <a:gd name="connsiteY8" fmla="*/ 8091 h 177965"/>
              <a:gd name="connsiteX9" fmla="*/ 75938 w 242437"/>
              <a:gd name="connsiteY9" fmla="*/ 216 h 177965"/>
              <a:gd name="connsiteX10" fmla="*/ 68063 w 242437"/>
              <a:gd name="connsiteY10" fmla="*/ 6966 h 177965"/>
              <a:gd name="connsiteX11" fmla="*/ 43875 w 242437"/>
              <a:gd name="connsiteY11" fmla="*/ 77841 h 177965"/>
              <a:gd name="connsiteX12" fmla="*/ 0 w 242437"/>
              <a:gd name="connsiteY12" fmla="*/ 77841 h 177965"/>
              <a:gd name="connsiteX13" fmla="*/ 0 w 242437"/>
              <a:gd name="connsiteY13" fmla="*/ 100341 h 177965"/>
              <a:gd name="connsiteX14" fmla="*/ 51188 w 242437"/>
              <a:gd name="connsiteY14" fmla="*/ 100341 h 177965"/>
              <a:gd name="connsiteX15" fmla="*/ 60750 w 242437"/>
              <a:gd name="connsiteY15" fmla="*/ 91903 h 177965"/>
              <a:gd name="connsiteX16" fmla="*/ 74812 w 242437"/>
              <a:gd name="connsiteY16" fmla="*/ 49153 h 177965"/>
              <a:gd name="connsiteX17" fmla="*/ 97312 w 242437"/>
              <a:gd name="connsiteY17" fmla="*/ 170091 h 177965"/>
              <a:gd name="connsiteX18" fmla="*/ 106313 w 242437"/>
              <a:gd name="connsiteY18" fmla="*/ 177966 h 177965"/>
              <a:gd name="connsiteX19" fmla="*/ 107437 w 242437"/>
              <a:gd name="connsiteY19" fmla="*/ 177966 h 177965"/>
              <a:gd name="connsiteX20" fmla="*/ 117000 w 242437"/>
              <a:gd name="connsiteY20" fmla="*/ 171778 h 177965"/>
              <a:gd name="connsiteX21" fmla="*/ 153000 w 242437"/>
              <a:gd name="connsiteY21" fmla="*/ 77278 h 177965"/>
              <a:gd name="connsiteX22" fmla="*/ 167625 w 242437"/>
              <a:gd name="connsiteY22" fmla="*/ 127903 h 177965"/>
              <a:gd name="connsiteX23" fmla="*/ 180000 w 242437"/>
              <a:gd name="connsiteY23" fmla="*/ 134653 h 177965"/>
              <a:gd name="connsiteX24" fmla="*/ 184500 w 242437"/>
              <a:gd name="connsiteY24" fmla="*/ 131841 h 177965"/>
              <a:gd name="connsiteX25" fmla="*/ 214875 w 242437"/>
              <a:gd name="connsiteY25" fmla="*/ 100341 h 177965"/>
              <a:gd name="connsiteX26" fmla="*/ 242437 w 242437"/>
              <a:gd name="connsiteY26" fmla="*/ 100341 h 177965"/>
              <a:gd name="connsiteX27" fmla="*/ 242437 w 242437"/>
              <a:gd name="connsiteY27" fmla="*/ 77841 h 17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42437" h="177965">
                <a:moveTo>
                  <a:pt x="241875" y="77841"/>
                </a:moveTo>
                <a:lnTo>
                  <a:pt x="209813" y="77841"/>
                </a:lnTo>
                <a:cubicBezTo>
                  <a:pt x="207000" y="78403"/>
                  <a:pt x="204188" y="80091"/>
                  <a:pt x="202500" y="82341"/>
                </a:cubicBezTo>
                <a:lnTo>
                  <a:pt x="181125" y="105403"/>
                </a:lnTo>
                <a:lnTo>
                  <a:pt x="163125" y="42966"/>
                </a:lnTo>
                <a:cubicBezTo>
                  <a:pt x="161438" y="37903"/>
                  <a:pt x="155813" y="34528"/>
                  <a:pt x="150750" y="36216"/>
                </a:cubicBezTo>
                <a:cubicBezTo>
                  <a:pt x="147938" y="37341"/>
                  <a:pt x="145125" y="39028"/>
                  <a:pt x="144000" y="42403"/>
                </a:cubicBezTo>
                <a:lnTo>
                  <a:pt x="110250" y="131841"/>
                </a:lnTo>
                <a:lnTo>
                  <a:pt x="87188" y="8091"/>
                </a:lnTo>
                <a:cubicBezTo>
                  <a:pt x="86062" y="2466"/>
                  <a:pt x="81000" y="-909"/>
                  <a:pt x="75938" y="216"/>
                </a:cubicBezTo>
                <a:cubicBezTo>
                  <a:pt x="72563" y="778"/>
                  <a:pt x="69750" y="3591"/>
                  <a:pt x="68063" y="6966"/>
                </a:cubicBezTo>
                <a:lnTo>
                  <a:pt x="43875" y="77841"/>
                </a:lnTo>
                <a:lnTo>
                  <a:pt x="0" y="77841"/>
                </a:lnTo>
                <a:lnTo>
                  <a:pt x="0" y="100341"/>
                </a:lnTo>
                <a:lnTo>
                  <a:pt x="51188" y="100341"/>
                </a:lnTo>
                <a:cubicBezTo>
                  <a:pt x="55687" y="99778"/>
                  <a:pt x="59625" y="96403"/>
                  <a:pt x="60750" y="91903"/>
                </a:cubicBezTo>
                <a:lnTo>
                  <a:pt x="74812" y="49153"/>
                </a:lnTo>
                <a:lnTo>
                  <a:pt x="97312" y="170091"/>
                </a:lnTo>
                <a:cubicBezTo>
                  <a:pt x="97875" y="174591"/>
                  <a:pt x="101812" y="177966"/>
                  <a:pt x="106313" y="177966"/>
                </a:cubicBezTo>
                <a:lnTo>
                  <a:pt x="107437" y="177966"/>
                </a:lnTo>
                <a:cubicBezTo>
                  <a:pt x="111375" y="177966"/>
                  <a:pt x="115313" y="175716"/>
                  <a:pt x="117000" y="171778"/>
                </a:cubicBezTo>
                <a:lnTo>
                  <a:pt x="153000" y="77278"/>
                </a:lnTo>
                <a:lnTo>
                  <a:pt x="167625" y="127903"/>
                </a:lnTo>
                <a:cubicBezTo>
                  <a:pt x="169312" y="132966"/>
                  <a:pt x="174375" y="136341"/>
                  <a:pt x="180000" y="134653"/>
                </a:cubicBezTo>
                <a:cubicBezTo>
                  <a:pt x="181688" y="134091"/>
                  <a:pt x="183375" y="132966"/>
                  <a:pt x="184500" y="131841"/>
                </a:cubicBezTo>
                <a:lnTo>
                  <a:pt x="214875" y="100341"/>
                </a:lnTo>
                <a:lnTo>
                  <a:pt x="242437" y="100341"/>
                </a:lnTo>
                <a:lnTo>
                  <a:pt x="242437" y="77841"/>
                </a:lnTo>
                <a:close/>
              </a:path>
            </a:pathLst>
          </a:custGeom>
          <a:solidFill>
            <a:srgbClr val="000000"/>
          </a:solidFill>
          <a:ln w="5556"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9BC9397-BC26-314E-EA0E-797AF1B9C741}"/>
              </a:ext>
            </a:extLst>
          </p:cNvPr>
          <p:cNvSpPr/>
          <p:nvPr/>
        </p:nvSpPr>
        <p:spPr>
          <a:xfrm>
            <a:off x="1929554" y="3449164"/>
            <a:ext cx="483112" cy="293963"/>
          </a:xfrm>
          <a:custGeom>
            <a:avLst/>
            <a:gdLst>
              <a:gd name="connsiteX0" fmla="*/ 412619 w 483112"/>
              <a:gd name="connsiteY0" fmla="*/ 130646 h 293963"/>
              <a:gd name="connsiteX1" fmla="*/ 373244 w 483112"/>
              <a:gd name="connsiteY1" fmla="*/ 66596 h 293963"/>
              <a:gd name="connsiteX2" fmla="*/ 298169 w 483112"/>
              <a:gd name="connsiteY2" fmla="*/ 50846 h 293963"/>
              <a:gd name="connsiteX3" fmla="*/ 204683 w 483112"/>
              <a:gd name="connsiteY3" fmla="*/ 0 h 293963"/>
              <a:gd name="connsiteX4" fmla="*/ 178994 w 483112"/>
              <a:gd name="connsiteY4" fmla="*/ 3014 h 293963"/>
              <a:gd name="connsiteX5" fmla="*/ 93944 w 483112"/>
              <a:gd name="connsiteY5" fmla="*/ 97540 h 293963"/>
              <a:gd name="connsiteX6" fmla="*/ 18869 w 483112"/>
              <a:gd name="connsiteY6" fmla="*/ 136390 h 293963"/>
              <a:gd name="connsiteX7" fmla="*/ 8894 w 483112"/>
              <a:gd name="connsiteY7" fmla="*/ 237190 h 293963"/>
              <a:gd name="connsiteX8" fmla="*/ 91319 w 483112"/>
              <a:gd name="connsiteY8" fmla="*/ 293365 h 293963"/>
              <a:gd name="connsiteX9" fmla="*/ 120824 w 483112"/>
              <a:gd name="connsiteY9" fmla="*/ 293365 h 293963"/>
              <a:gd name="connsiteX10" fmla="*/ 110324 w 483112"/>
              <a:gd name="connsiteY10" fmla="*/ 282865 h 293963"/>
              <a:gd name="connsiteX11" fmla="*/ 91603 w 483112"/>
              <a:gd name="connsiteY11" fmla="*/ 282865 h 293963"/>
              <a:gd name="connsiteX12" fmla="*/ 18455 w 483112"/>
              <a:gd name="connsiteY12" fmla="*/ 232964 h 293963"/>
              <a:gd name="connsiteX13" fmla="*/ 27296 w 483112"/>
              <a:gd name="connsiteY13" fmla="*/ 142664 h 293963"/>
              <a:gd name="connsiteX14" fmla="*/ 94286 w 483112"/>
              <a:gd name="connsiteY14" fmla="*/ 108082 h 293963"/>
              <a:gd name="connsiteX15" fmla="*/ 103006 w 483112"/>
              <a:gd name="connsiteY15" fmla="*/ 107767 h 293963"/>
              <a:gd name="connsiteX16" fmla="*/ 104297 w 483112"/>
              <a:gd name="connsiteY16" fmla="*/ 99136 h 293963"/>
              <a:gd name="connsiteX17" fmla="*/ 181430 w 483112"/>
              <a:gd name="connsiteY17" fmla="*/ 13241 h 293963"/>
              <a:gd name="connsiteX18" fmla="*/ 204662 w 483112"/>
              <a:gd name="connsiteY18" fmla="*/ 10474 h 293963"/>
              <a:gd name="connsiteX19" fmla="*/ 289355 w 483112"/>
              <a:gd name="connsiteY19" fmla="*/ 56564 h 293963"/>
              <a:gd name="connsiteX20" fmla="*/ 293240 w 483112"/>
              <a:gd name="connsiteY20" fmla="*/ 62512 h 293963"/>
              <a:gd name="connsiteX21" fmla="*/ 300206 w 483112"/>
              <a:gd name="connsiteY21" fmla="*/ 61115 h 293963"/>
              <a:gd name="connsiteX22" fmla="*/ 367060 w 483112"/>
              <a:gd name="connsiteY22" fmla="*/ 75075 h 293963"/>
              <a:gd name="connsiteX23" fmla="*/ 402235 w 483112"/>
              <a:gd name="connsiteY23" fmla="*/ 132337 h 293963"/>
              <a:gd name="connsiteX24" fmla="*/ 403469 w 483112"/>
              <a:gd name="connsiteY24" fmla="*/ 139892 h 293963"/>
              <a:gd name="connsiteX25" fmla="*/ 411039 w 483112"/>
              <a:gd name="connsiteY25" fmla="*/ 141026 h 293963"/>
              <a:gd name="connsiteX26" fmla="*/ 471881 w 483112"/>
              <a:gd name="connsiteY26" fmla="*/ 221947 h 293963"/>
              <a:gd name="connsiteX27" fmla="*/ 403164 w 483112"/>
              <a:gd name="connsiteY27" fmla="*/ 283463 h 293963"/>
              <a:gd name="connsiteX28" fmla="*/ 372089 w 483112"/>
              <a:gd name="connsiteY28" fmla="*/ 283463 h 293963"/>
              <a:gd name="connsiteX29" fmla="*/ 361589 w 483112"/>
              <a:gd name="connsiteY29" fmla="*/ 293963 h 293963"/>
              <a:gd name="connsiteX30" fmla="*/ 403169 w 483112"/>
              <a:gd name="connsiteY30" fmla="*/ 293963 h 293963"/>
              <a:gd name="connsiteX31" fmla="*/ 483084 w 483112"/>
              <a:gd name="connsiteY31" fmla="*/ 209766 h 293963"/>
              <a:gd name="connsiteX32" fmla="*/ 412619 w 483112"/>
              <a:gd name="connsiteY32" fmla="*/ 130646 h 29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3112" h="293963">
                <a:moveTo>
                  <a:pt x="412619" y="130646"/>
                </a:moveTo>
                <a:cubicBezTo>
                  <a:pt x="408444" y="104943"/>
                  <a:pt x="394294" y="81926"/>
                  <a:pt x="373244" y="66596"/>
                </a:cubicBezTo>
                <a:cubicBezTo>
                  <a:pt x="351423" y="51308"/>
                  <a:pt x="324295" y="45616"/>
                  <a:pt x="298169" y="50846"/>
                </a:cubicBezTo>
                <a:cubicBezTo>
                  <a:pt x="277561" y="19232"/>
                  <a:pt x="242420" y="120"/>
                  <a:pt x="204683" y="0"/>
                </a:cubicBezTo>
                <a:cubicBezTo>
                  <a:pt x="196031" y="-15"/>
                  <a:pt x="187408" y="997"/>
                  <a:pt x="178994" y="3014"/>
                </a:cubicBezTo>
                <a:cubicBezTo>
                  <a:pt x="134270" y="14643"/>
                  <a:pt x="100802" y="51840"/>
                  <a:pt x="93944" y="97540"/>
                </a:cubicBezTo>
                <a:cubicBezTo>
                  <a:pt x="64360" y="98576"/>
                  <a:pt x="36802" y="112837"/>
                  <a:pt x="18869" y="136390"/>
                </a:cubicBezTo>
                <a:cubicBezTo>
                  <a:pt x="-2068" y="165854"/>
                  <a:pt x="-5862" y="204194"/>
                  <a:pt x="8894" y="237190"/>
                </a:cubicBezTo>
                <a:cubicBezTo>
                  <a:pt x="23946" y="269650"/>
                  <a:pt x="55604" y="291226"/>
                  <a:pt x="91319" y="293365"/>
                </a:cubicBezTo>
                <a:lnTo>
                  <a:pt x="120824" y="293365"/>
                </a:lnTo>
                <a:lnTo>
                  <a:pt x="110324" y="282865"/>
                </a:lnTo>
                <a:lnTo>
                  <a:pt x="91603" y="282865"/>
                </a:lnTo>
                <a:cubicBezTo>
                  <a:pt x="59930" y="280857"/>
                  <a:pt x="31880" y="261721"/>
                  <a:pt x="18455" y="232964"/>
                </a:cubicBezTo>
                <a:cubicBezTo>
                  <a:pt x="5319" y="203403"/>
                  <a:pt x="8676" y="169115"/>
                  <a:pt x="27296" y="142664"/>
                </a:cubicBezTo>
                <a:cubicBezTo>
                  <a:pt x="43374" y="121751"/>
                  <a:pt x="67925" y="109077"/>
                  <a:pt x="94286" y="108082"/>
                </a:cubicBezTo>
                <a:lnTo>
                  <a:pt x="103006" y="107767"/>
                </a:lnTo>
                <a:lnTo>
                  <a:pt x="104297" y="99136"/>
                </a:lnTo>
                <a:cubicBezTo>
                  <a:pt x="110418" y="57609"/>
                  <a:pt x="140799" y="23777"/>
                  <a:pt x="181430" y="13241"/>
                </a:cubicBezTo>
                <a:cubicBezTo>
                  <a:pt x="189038" y="11404"/>
                  <a:pt x="196836" y="10475"/>
                  <a:pt x="204662" y="10474"/>
                </a:cubicBezTo>
                <a:cubicBezTo>
                  <a:pt x="238879" y="10492"/>
                  <a:pt x="270759" y="27841"/>
                  <a:pt x="289355" y="56564"/>
                </a:cubicBezTo>
                <a:lnTo>
                  <a:pt x="293240" y="62512"/>
                </a:lnTo>
                <a:lnTo>
                  <a:pt x="300206" y="61115"/>
                </a:lnTo>
                <a:cubicBezTo>
                  <a:pt x="323462" y="56463"/>
                  <a:pt x="347609" y="61505"/>
                  <a:pt x="367060" y="75075"/>
                </a:cubicBezTo>
                <a:cubicBezTo>
                  <a:pt x="385827" y="88823"/>
                  <a:pt x="398456" y="109382"/>
                  <a:pt x="402235" y="132337"/>
                </a:cubicBezTo>
                <a:lnTo>
                  <a:pt x="403469" y="139892"/>
                </a:lnTo>
                <a:lnTo>
                  <a:pt x="411039" y="141026"/>
                </a:lnTo>
                <a:cubicBezTo>
                  <a:pt x="450186" y="146571"/>
                  <a:pt x="477425" y="182800"/>
                  <a:pt x="471881" y="221947"/>
                </a:cubicBezTo>
                <a:cubicBezTo>
                  <a:pt x="466995" y="256441"/>
                  <a:pt x="437987" y="282410"/>
                  <a:pt x="403164" y="283463"/>
                </a:cubicBezTo>
                <a:lnTo>
                  <a:pt x="372089" y="283463"/>
                </a:lnTo>
                <a:lnTo>
                  <a:pt x="361589" y="293963"/>
                </a:lnTo>
                <a:lnTo>
                  <a:pt x="403169" y="293963"/>
                </a:lnTo>
                <a:cubicBezTo>
                  <a:pt x="448487" y="292781"/>
                  <a:pt x="484267" y="255085"/>
                  <a:pt x="483084" y="209766"/>
                </a:cubicBezTo>
                <a:cubicBezTo>
                  <a:pt x="482039" y="169736"/>
                  <a:pt x="452262" y="136301"/>
                  <a:pt x="412619" y="130646"/>
                </a:cubicBezTo>
                <a:close/>
              </a:path>
            </a:pathLst>
          </a:custGeom>
          <a:solidFill>
            <a:srgbClr val="000000"/>
          </a:solidFill>
          <a:ln w="5159"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A594317-3D93-0988-3165-80924AE0F7D5}"/>
              </a:ext>
            </a:extLst>
          </p:cNvPr>
          <p:cNvSpPr/>
          <p:nvPr/>
        </p:nvSpPr>
        <p:spPr>
          <a:xfrm>
            <a:off x="2088562" y="3590778"/>
            <a:ext cx="164923" cy="227923"/>
          </a:xfrm>
          <a:custGeom>
            <a:avLst/>
            <a:gdLst>
              <a:gd name="connsiteX0" fmla="*/ 77212 w 164923"/>
              <a:gd name="connsiteY0" fmla="*/ 0 h 227923"/>
              <a:gd name="connsiteX1" fmla="*/ 77212 w 164923"/>
              <a:gd name="connsiteY1" fmla="*/ 207700 h 227923"/>
              <a:gd name="connsiteX2" fmla="*/ 77159 w 164923"/>
              <a:gd name="connsiteY2" fmla="*/ 207752 h 227923"/>
              <a:gd name="connsiteX3" fmla="*/ 77123 w 164923"/>
              <a:gd name="connsiteY3" fmla="*/ 207737 h 227923"/>
              <a:gd name="connsiteX4" fmla="*/ 7424 w 164923"/>
              <a:gd name="connsiteY4" fmla="*/ 138038 h 227923"/>
              <a:gd name="connsiteX5" fmla="*/ 0 w 164923"/>
              <a:gd name="connsiteY5" fmla="*/ 145462 h 227923"/>
              <a:gd name="connsiteX6" fmla="*/ 82462 w 164923"/>
              <a:gd name="connsiteY6" fmla="*/ 227924 h 227923"/>
              <a:gd name="connsiteX7" fmla="*/ 164924 w 164923"/>
              <a:gd name="connsiteY7" fmla="*/ 145462 h 227923"/>
              <a:gd name="connsiteX8" fmla="*/ 157500 w 164923"/>
              <a:gd name="connsiteY8" fmla="*/ 138038 h 227923"/>
              <a:gd name="connsiteX9" fmla="*/ 87801 w 164923"/>
              <a:gd name="connsiteY9" fmla="*/ 207737 h 227923"/>
              <a:gd name="connsiteX10" fmla="*/ 87727 w 164923"/>
              <a:gd name="connsiteY10" fmla="*/ 207737 h 227923"/>
              <a:gd name="connsiteX11" fmla="*/ 87712 w 164923"/>
              <a:gd name="connsiteY11" fmla="*/ 207700 h 227923"/>
              <a:gd name="connsiteX12" fmla="*/ 87712 w 164923"/>
              <a:gd name="connsiteY12" fmla="*/ 0 h 22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4923" h="227923">
                <a:moveTo>
                  <a:pt x="77212" y="0"/>
                </a:moveTo>
                <a:lnTo>
                  <a:pt x="77212" y="207700"/>
                </a:lnTo>
                <a:cubicBezTo>
                  <a:pt x="77211" y="207729"/>
                  <a:pt x="77188" y="207752"/>
                  <a:pt x="77159" y="207752"/>
                </a:cubicBezTo>
                <a:cubicBezTo>
                  <a:pt x="77145" y="207752"/>
                  <a:pt x="77132" y="207747"/>
                  <a:pt x="77123" y="207737"/>
                </a:cubicBezTo>
                <a:lnTo>
                  <a:pt x="7424" y="138038"/>
                </a:lnTo>
                <a:lnTo>
                  <a:pt x="0" y="145462"/>
                </a:lnTo>
                <a:lnTo>
                  <a:pt x="82462" y="227924"/>
                </a:lnTo>
                <a:lnTo>
                  <a:pt x="164924" y="145462"/>
                </a:lnTo>
                <a:lnTo>
                  <a:pt x="157500" y="138038"/>
                </a:lnTo>
                <a:lnTo>
                  <a:pt x="87801" y="207737"/>
                </a:lnTo>
                <a:cubicBezTo>
                  <a:pt x="87781" y="207758"/>
                  <a:pt x="87747" y="207757"/>
                  <a:pt x="87727" y="207737"/>
                </a:cubicBezTo>
                <a:cubicBezTo>
                  <a:pt x="87718" y="207727"/>
                  <a:pt x="87712" y="207714"/>
                  <a:pt x="87712" y="207700"/>
                </a:cubicBezTo>
                <a:lnTo>
                  <a:pt x="87712" y="0"/>
                </a:lnTo>
                <a:close/>
              </a:path>
            </a:pathLst>
          </a:custGeom>
          <a:solidFill>
            <a:srgbClr val="000000"/>
          </a:solidFill>
          <a:ln w="5159"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7414680-9B7C-F900-7CAA-B171892EDD0E}"/>
              </a:ext>
            </a:extLst>
          </p:cNvPr>
          <p:cNvSpPr/>
          <p:nvPr/>
        </p:nvSpPr>
        <p:spPr>
          <a:xfrm>
            <a:off x="2406561" y="4862037"/>
            <a:ext cx="384872" cy="313181"/>
          </a:xfrm>
          <a:custGeom>
            <a:avLst/>
            <a:gdLst>
              <a:gd name="connsiteX0" fmla="*/ 275412 w 384872"/>
              <a:gd name="connsiteY0" fmla="*/ 7403 h 313181"/>
              <a:gd name="connsiteX1" fmla="*/ 263760 w 384872"/>
              <a:gd name="connsiteY1" fmla="*/ 101 h 313181"/>
              <a:gd name="connsiteX2" fmla="*/ 251358 w 384872"/>
              <a:gd name="connsiteY2" fmla="*/ 4397 h 313181"/>
              <a:gd name="connsiteX3" fmla="*/ 33126 w 384872"/>
              <a:gd name="connsiteY3" fmla="*/ 214997 h 313181"/>
              <a:gd name="connsiteX4" fmla="*/ 0 w 384872"/>
              <a:gd name="connsiteY4" fmla="*/ 246731 h 313181"/>
              <a:gd name="connsiteX5" fmla="*/ 38346 w 384872"/>
              <a:gd name="connsiteY5" fmla="*/ 313181 h 313181"/>
              <a:gd name="connsiteX6" fmla="*/ 82254 w 384872"/>
              <a:gd name="connsiteY6" fmla="*/ 299507 h 313181"/>
              <a:gd name="connsiteX7" fmla="*/ 140760 w 384872"/>
              <a:gd name="connsiteY7" fmla="*/ 282911 h 313181"/>
              <a:gd name="connsiteX8" fmla="*/ 140388 w 384872"/>
              <a:gd name="connsiteY8" fmla="*/ 283253 h 313181"/>
              <a:gd name="connsiteX9" fmla="*/ 167292 w 384872"/>
              <a:gd name="connsiteY9" fmla="*/ 312923 h 313181"/>
              <a:gd name="connsiteX10" fmla="*/ 252054 w 384872"/>
              <a:gd name="connsiteY10" fmla="*/ 289523 h 313181"/>
              <a:gd name="connsiteX11" fmla="*/ 259854 w 384872"/>
              <a:gd name="connsiteY11" fmla="*/ 249425 h 313181"/>
              <a:gd name="connsiteX12" fmla="*/ 259254 w 384872"/>
              <a:gd name="connsiteY12" fmla="*/ 249311 h 313181"/>
              <a:gd name="connsiteX13" fmla="*/ 373806 w 384872"/>
              <a:gd name="connsiteY13" fmla="*/ 216821 h 313181"/>
              <a:gd name="connsiteX14" fmla="*/ 374478 w 384872"/>
              <a:gd name="connsiteY14" fmla="*/ 216587 h 313181"/>
              <a:gd name="connsiteX15" fmla="*/ 384108 w 384872"/>
              <a:gd name="connsiteY15" fmla="*/ 206009 h 313181"/>
              <a:gd name="connsiteX16" fmla="*/ 382626 w 384872"/>
              <a:gd name="connsiteY16" fmla="*/ 193223 h 313181"/>
              <a:gd name="connsiteX17" fmla="*/ 15102 w 384872"/>
              <a:gd name="connsiteY17" fmla="*/ 248867 h 313181"/>
              <a:gd name="connsiteX18" fmla="*/ 36102 w 384872"/>
              <a:gd name="connsiteY18" fmla="*/ 228767 h 313181"/>
              <a:gd name="connsiteX19" fmla="*/ 71574 w 384872"/>
              <a:gd name="connsiteY19" fmla="*/ 290249 h 313181"/>
              <a:gd name="connsiteX20" fmla="*/ 43974 w 384872"/>
              <a:gd name="connsiteY20" fmla="*/ 298853 h 313181"/>
              <a:gd name="connsiteX21" fmla="*/ 241698 w 384872"/>
              <a:gd name="connsiteY21" fmla="*/ 279893 h 313181"/>
              <a:gd name="connsiteX22" fmla="*/ 171198 w 384872"/>
              <a:gd name="connsiteY22" fmla="*/ 299369 h 313181"/>
              <a:gd name="connsiteX23" fmla="*/ 153078 w 384872"/>
              <a:gd name="connsiteY23" fmla="*/ 279389 h 313181"/>
              <a:gd name="connsiteX24" fmla="*/ 246978 w 384872"/>
              <a:gd name="connsiteY24" fmla="*/ 252755 h 313181"/>
              <a:gd name="connsiteX25" fmla="*/ 372702 w 384872"/>
              <a:gd name="connsiteY25" fmla="*/ 202373 h 313181"/>
              <a:gd name="connsiteX26" fmla="*/ 370158 w 384872"/>
              <a:gd name="connsiteY26" fmla="*/ 205373 h 313181"/>
              <a:gd name="connsiteX27" fmla="*/ 83358 w 384872"/>
              <a:gd name="connsiteY27" fmla="*/ 286715 h 313181"/>
              <a:gd name="connsiteX28" fmla="*/ 44988 w 384872"/>
              <a:gd name="connsiteY28" fmla="*/ 220205 h 313181"/>
              <a:gd name="connsiteX29" fmla="*/ 259788 w 384872"/>
              <a:gd name="connsiteY29" fmla="*/ 12965 h 313181"/>
              <a:gd name="connsiteX30" fmla="*/ 262452 w 384872"/>
              <a:gd name="connsiteY30" fmla="*/ 12005 h 313181"/>
              <a:gd name="connsiteX31" fmla="*/ 265158 w 384872"/>
              <a:gd name="connsiteY31" fmla="*/ 13607 h 313181"/>
              <a:gd name="connsiteX32" fmla="*/ 372414 w 384872"/>
              <a:gd name="connsiteY32" fmla="*/ 199403 h 313181"/>
              <a:gd name="connsiteX33" fmla="*/ 372702 w 384872"/>
              <a:gd name="connsiteY33" fmla="*/ 202373 h 31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84872" h="313181">
                <a:moveTo>
                  <a:pt x="275412" y="7403"/>
                </a:moveTo>
                <a:cubicBezTo>
                  <a:pt x="272844" y="3320"/>
                  <a:pt x="268554" y="632"/>
                  <a:pt x="263760" y="101"/>
                </a:cubicBezTo>
                <a:cubicBezTo>
                  <a:pt x="259187" y="-431"/>
                  <a:pt x="254621" y="1151"/>
                  <a:pt x="251358" y="4397"/>
                </a:cubicBezTo>
                <a:lnTo>
                  <a:pt x="33126" y="214997"/>
                </a:lnTo>
                <a:lnTo>
                  <a:pt x="0" y="246731"/>
                </a:lnTo>
                <a:lnTo>
                  <a:pt x="38346" y="313181"/>
                </a:lnTo>
                <a:lnTo>
                  <a:pt x="82254" y="299507"/>
                </a:lnTo>
                <a:lnTo>
                  <a:pt x="140760" y="282911"/>
                </a:lnTo>
                <a:lnTo>
                  <a:pt x="140388" y="283253"/>
                </a:lnTo>
                <a:lnTo>
                  <a:pt x="167292" y="312923"/>
                </a:lnTo>
                <a:lnTo>
                  <a:pt x="252054" y="289523"/>
                </a:lnTo>
                <a:lnTo>
                  <a:pt x="259854" y="249425"/>
                </a:lnTo>
                <a:lnTo>
                  <a:pt x="259254" y="249311"/>
                </a:lnTo>
                <a:lnTo>
                  <a:pt x="373806" y="216821"/>
                </a:lnTo>
                <a:lnTo>
                  <a:pt x="374478" y="216587"/>
                </a:lnTo>
                <a:cubicBezTo>
                  <a:pt x="379077" y="214634"/>
                  <a:pt x="382594" y="210771"/>
                  <a:pt x="384108" y="206009"/>
                </a:cubicBezTo>
                <a:cubicBezTo>
                  <a:pt x="385509" y="201736"/>
                  <a:pt x="384967" y="197063"/>
                  <a:pt x="382626" y="193223"/>
                </a:cubicBezTo>
                <a:close/>
                <a:moveTo>
                  <a:pt x="15102" y="248867"/>
                </a:moveTo>
                <a:lnTo>
                  <a:pt x="36102" y="228767"/>
                </a:lnTo>
                <a:lnTo>
                  <a:pt x="71574" y="290249"/>
                </a:lnTo>
                <a:lnTo>
                  <a:pt x="43974" y="298853"/>
                </a:lnTo>
                <a:close/>
                <a:moveTo>
                  <a:pt x="241698" y="279893"/>
                </a:moveTo>
                <a:lnTo>
                  <a:pt x="171198" y="299369"/>
                </a:lnTo>
                <a:lnTo>
                  <a:pt x="153078" y="279389"/>
                </a:lnTo>
                <a:lnTo>
                  <a:pt x="246978" y="252755"/>
                </a:lnTo>
                <a:close/>
                <a:moveTo>
                  <a:pt x="372702" y="202373"/>
                </a:moveTo>
                <a:cubicBezTo>
                  <a:pt x="372290" y="203674"/>
                  <a:pt x="371374" y="204754"/>
                  <a:pt x="370158" y="205373"/>
                </a:cubicBezTo>
                <a:lnTo>
                  <a:pt x="83358" y="286715"/>
                </a:lnTo>
                <a:lnTo>
                  <a:pt x="44988" y="220205"/>
                </a:lnTo>
                <a:lnTo>
                  <a:pt x="259788" y="12965"/>
                </a:lnTo>
                <a:cubicBezTo>
                  <a:pt x="260481" y="12252"/>
                  <a:pt x="261464" y="11898"/>
                  <a:pt x="262452" y="12005"/>
                </a:cubicBezTo>
                <a:cubicBezTo>
                  <a:pt x="263544" y="12120"/>
                  <a:pt x="264532" y="12705"/>
                  <a:pt x="265158" y="13607"/>
                </a:cubicBezTo>
                <a:lnTo>
                  <a:pt x="372414" y="199403"/>
                </a:lnTo>
                <a:cubicBezTo>
                  <a:pt x="372947" y="200301"/>
                  <a:pt x="373052" y="201390"/>
                  <a:pt x="372702" y="202373"/>
                </a:cubicBezTo>
                <a:close/>
              </a:path>
            </a:pathLst>
          </a:custGeom>
          <a:solidFill>
            <a:srgbClr val="000000"/>
          </a:solidFill>
          <a:ln w="5953"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D08E4D33-8131-F347-0433-553858A7E3A1}"/>
              </a:ext>
            </a:extLst>
          </p:cNvPr>
          <p:cNvSpPr/>
          <p:nvPr/>
        </p:nvSpPr>
        <p:spPr>
          <a:xfrm rot="19838221">
            <a:off x="2784212" y="4909477"/>
            <a:ext cx="68640" cy="11994"/>
          </a:xfrm>
          <a:custGeom>
            <a:avLst/>
            <a:gdLst>
              <a:gd name="connsiteX0" fmla="*/ 0 w 68640"/>
              <a:gd name="connsiteY0" fmla="*/ 0 h 11994"/>
              <a:gd name="connsiteX1" fmla="*/ 68640 w 68640"/>
              <a:gd name="connsiteY1" fmla="*/ 0 h 11994"/>
              <a:gd name="connsiteX2" fmla="*/ 68640 w 68640"/>
              <a:gd name="connsiteY2" fmla="*/ 11994 h 11994"/>
              <a:gd name="connsiteX3" fmla="*/ 0 w 68640"/>
              <a:gd name="connsiteY3" fmla="*/ 11994 h 11994"/>
            </a:gdLst>
            <a:ahLst/>
            <a:cxnLst>
              <a:cxn ang="0">
                <a:pos x="connsiteX0" y="connsiteY0"/>
              </a:cxn>
              <a:cxn ang="0">
                <a:pos x="connsiteX1" y="connsiteY1"/>
              </a:cxn>
              <a:cxn ang="0">
                <a:pos x="connsiteX2" y="connsiteY2"/>
              </a:cxn>
              <a:cxn ang="0">
                <a:pos x="connsiteX3" y="connsiteY3"/>
              </a:cxn>
            </a:cxnLst>
            <a:rect l="l" t="t" r="r" b="b"/>
            <a:pathLst>
              <a:path w="68640" h="11994">
                <a:moveTo>
                  <a:pt x="0" y="0"/>
                </a:moveTo>
                <a:lnTo>
                  <a:pt x="68640" y="0"/>
                </a:lnTo>
                <a:lnTo>
                  <a:pt x="68640" y="11994"/>
                </a:lnTo>
                <a:lnTo>
                  <a:pt x="0" y="11994"/>
                </a:lnTo>
                <a:close/>
              </a:path>
            </a:pathLst>
          </a:custGeom>
          <a:solidFill>
            <a:srgbClr val="000000"/>
          </a:solidFill>
          <a:ln w="5953"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C67390CB-DC10-7D1B-B90F-9E36D2D84516}"/>
              </a:ext>
            </a:extLst>
          </p:cNvPr>
          <p:cNvSpPr/>
          <p:nvPr/>
        </p:nvSpPr>
        <p:spPr>
          <a:xfrm rot="17139726">
            <a:off x="2823331" y="4950246"/>
            <a:ext cx="12001" cy="68649"/>
          </a:xfrm>
          <a:custGeom>
            <a:avLst/>
            <a:gdLst>
              <a:gd name="connsiteX0" fmla="*/ 0 w 12001"/>
              <a:gd name="connsiteY0" fmla="*/ 0 h 68649"/>
              <a:gd name="connsiteX1" fmla="*/ 12002 w 12001"/>
              <a:gd name="connsiteY1" fmla="*/ 0 h 68649"/>
              <a:gd name="connsiteX2" fmla="*/ 12002 w 12001"/>
              <a:gd name="connsiteY2" fmla="*/ 68649 h 68649"/>
              <a:gd name="connsiteX3" fmla="*/ 0 w 12001"/>
              <a:gd name="connsiteY3" fmla="*/ 68649 h 68649"/>
            </a:gdLst>
            <a:ahLst/>
            <a:cxnLst>
              <a:cxn ang="0">
                <a:pos x="connsiteX0" y="connsiteY0"/>
              </a:cxn>
              <a:cxn ang="0">
                <a:pos x="connsiteX1" y="connsiteY1"/>
              </a:cxn>
              <a:cxn ang="0">
                <a:pos x="connsiteX2" y="connsiteY2"/>
              </a:cxn>
              <a:cxn ang="0">
                <a:pos x="connsiteX3" y="connsiteY3"/>
              </a:cxn>
            </a:cxnLst>
            <a:rect l="l" t="t" r="r" b="b"/>
            <a:pathLst>
              <a:path w="12001" h="68649">
                <a:moveTo>
                  <a:pt x="0" y="0"/>
                </a:moveTo>
                <a:lnTo>
                  <a:pt x="12002" y="0"/>
                </a:lnTo>
                <a:lnTo>
                  <a:pt x="12002" y="68649"/>
                </a:lnTo>
                <a:lnTo>
                  <a:pt x="0" y="68649"/>
                </a:lnTo>
                <a:close/>
              </a:path>
            </a:pathLst>
          </a:custGeom>
          <a:solidFill>
            <a:srgbClr val="000000"/>
          </a:solidFill>
          <a:ln w="5954"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458A605-B6C5-1FAD-197C-13CDCE4DDF93}"/>
              </a:ext>
            </a:extLst>
          </p:cNvPr>
          <p:cNvSpPr/>
          <p:nvPr/>
        </p:nvSpPr>
        <p:spPr>
          <a:xfrm rot="17139726">
            <a:off x="2730524" y="4865155"/>
            <a:ext cx="68649" cy="12001"/>
          </a:xfrm>
          <a:custGeom>
            <a:avLst/>
            <a:gdLst>
              <a:gd name="connsiteX0" fmla="*/ 0 w 68649"/>
              <a:gd name="connsiteY0" fmla="*/ 0 h 12001"/>
              <a:gd name="connsiteX1" fmla="*/ 68649 w 68649"/>
              <a:gd name="connsiteY1" fmla="*/ 0 h 12001"/>
              <a:gd name="connsiteX2" fmla="*/ 68649 w 68649"/>
              <a:gd name="connsiteY2" fmla="*/ 12002 h 12001"/>
              <a:gd name="connsiteX3" fmla="*/ 0 w 68649"/>
              <a:gd name="connsiteY3" fmla="*/ 12002 h 12001"/>
            </a:gdLst>
            <a:ahLst/>
            <a:cxnLst>
              <a:cxn ang="0">
                <a:pos x="connsiteX0" y="connsiteY0"/>
              </a:cxn>
              <a:cxn ang="0">
                <a:pos x="connsiteX1" y="connsiteY1"/>
              </a:cxn>
              <a:cxn ang="0">
                <a:pos x="connsiteX2" y="connsiteY2"/>
              </a:cxn>
              <a:cxn ang="0">
                <a:pos x="connsiteX3" y="connsiteY3"/>
              </a:cxn>
            </a:cxnLst>
            <a:rect l="l" t="t" r="r" b="b"/>
            <a:pathLst>
              <a:path w="68649" h="12001">
                <a:moveTo>
                  <a:pt x="0" y="0"/>
                </a:moveTo>
                <a:lnTo>
                  <a:pt x="68649" y="0"/>
                </a:lnTo>
                <a:lnTo>
                  <a:pt x="68649" y="12002"/>
                </a:lnTo>
                <a:lnTo>
                  <a:pt x="0" y="12002"/>
                </a:lnTo>
                <a:close/>
              </a:path>
            </a:pathLst>
          </a:custGeom>
          <a:solidFill>
            <a:srgbClr val="000000"/>
          </a:solidFill>
          <a:ln w="5954" cap="flat">
            <a:noFill/>
            <a:prstDash val="solid"/>
            <a:miter/>
          </a:ln>
        </p:spPr>
        <p:txBody>
          <a:bodyPr rtlCol="0" anchor="ctr"/>
          <a:lstStyle/>
          <a:p>
            <a:endParaRPr lang="en-GB"/>
          </a:p>
        </p:txBody>
      </p:sp>
      <p:pic>
        <p:nvPicPr>
          <p:cNvPr id="8" name="Picture 7" descr="A logo of a shield and a globe&#10;&#10;Description automatically generated">
            <a:extLst>
              <a:ext uri="{FF2B5EF4-FFF2-40B4-BE49-F238E27FC236}">
                <a16:creationId xmlns:a16="http://schemas.microsoft.com/office/drawing/2014/main" id="{A394B165-56D0-9BAD-6011-BD39CFF4AC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5770" y="2002344"/>
            <a:ext cx="3223134" cy="3240000"/>
          </a:xfrm>
          <a:prstGeom prst="rect">
            <a:avLst/>
          </a:prstGeom>
        </p:spPr>
      </p:pic>
    </p:spTree>
    <p:extLst>
      <p:ext uri="{BB962C8B-B14F-4D97-AF65-F5344CB8AC3E}">
        <p14:creationId xmlns:p14="http://schemas.microsoft.com/office/powerpoint/2010/main" val="2805326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 name="Content Placeholder 39">
            <a:extLst>
              <a:ext uri="{FF2B5EF4-FFF2-40B4-BE49-F238E27FC236}">
                <a16:creationId xmlns:a16="http://schemas.microsoft.com/office/drawing/2014/main" id="{7CADCCF4-5DA1-A129-791A-79D8CF95EB34}"/>
              </a:ext>
            </a:extLst>
          </p:cNvPr>
          <p:cNvGraphicFramePr>
            <a:graphicFrameLocks/>
          </p:cNvGraphicFramePr>
          <p:nvPr>
            <p:extLst>
              <p:ext uri="{D42A27DB-BD31-4B8C-83A1-F6EECF244321}">
                <p14:modId xmlns:p14="http://schemas.microsoft.com/office/powerpoint/2010/main" val="3025006823"/>
              </p:ext>
            </p:extLst>
          </p:nvPr>
        </p:nvGraphicFramePr>
        <p:xfrm>
          <a:off x="431494" y="5574766"/>
          <a:ext cx="11234458" cy="471600"/>
        </p:xfrm>
        <a:graphic>
          <a:graphicData uri="http://schemas.openxmlformats.org/drawingml/2006/table">
            <a:tbl>
              <a:tblPr firstRow="1" bandRow="1">
                <a:tableStyleId>{5C22544A-7EE6-4342-B048-85BDC9FD1C3A}</a:tableStyleId>
              </a:tblPr>
              <a:tblGrid>
                <a:gridCol w="1828594">
                  <a:extLst>
                    <a:ext uri="{9D8B030D-6E8A-4147-A177-3AD203B41FA5}">
                      <a16:colId xmlns:a16="http://schemas.microsoft.com/office/drawing/2014/main" val="4290043368"/>
                    </a:ext>
                  </a:extLst>
                </a:gridCol>
                <a:gridCol w="587499">
                  <a:extLst>
                    <a:ext uri="{9D8B030D-6E8A-4147-A177-3AD203B41FA5}">
                      <a16:colId xmlns:a16="http://schemas.microsoft.com/office/drawing/2014/main" val="3855457065"/>
                    </a:ext>
                  </a:extLst>
                </a:gridCol>
                <a:gridCol w="587891">
                  <a:extLst>
                    <a:ext uri="{9D8B030D-6E8A-4147-A177-3AD203B41FA5}">
                      <a16:colId xmlns:a16="http://schemas.microsoft.com/office/drawing/2014/main" val="3812116513"/>
                    </a:ext>
                  </a:extLst>
                </a:gridCol>
                <a:gridCol w="587891">
                  <a:extLst>
                    <a:ext uri="{9D8B030D-6E8A-4147-A177-3AD203B41FA5}">
                      <a16:colId xmlns:a16="http://schemas.microsoft.com/office/drawing/2014/main" val="4061473332"/>
                    </a:ext>
                  </a:extLst>
                </a:gridCol>
                <a:gridCol w="587891">
                  <a:extLst>
                    <a:ext uri="{9D8B030D-6E8A-4147-A177-3AD203B41FA5}">
                      <a16:colId xmlns:a16="http://schemas.microsoft.com/office/drawing/2014/main" val="513431431"/>
                    </a:ext>
                  </a:extLst>
                </a:gridCol>
                <a:gridCol w="587891">
                  <a:extLst>
                    <a:ext uri="{9D8B030D-6E8A-4147-A177-3AD203B41FA5}">
                      <a16:colId xmlns:a16="http://schemas.microsoft.com/office/drawing/2014/main" val="2322636356"/>
                    </a:ext>
                  </a:extLst>
                </a:gridCol>
                <a:gridCol w="587891">
                  <a:extLst>
                    <a:ext uri="{9D8B030D-6E8A-4147-A177-3AD203B41FA5}">
                      <a16:colId xmlns:a16="http://schemas.microsoft.com/office/drawing/2014/main" val="3316604837"/>
                    </a:ext>
                  </a:extLst>
                </a:gridCol>
                <a:gridCol w="587891">
                  <a:extLst>
                    <a:ext uri="{9D8B030D-6E8A-4147-A177-3AD203B41FA5}">
                      <a16:colId xmlns:a16="http://schemas.microsoft.com/office/drawing/2014/main" val="1286828313"/>
                    </a:ext>
                  </a:extLst>
                </a:gridCol>
                <a:gridCol w="587891">
                  <a:extLst>
                    <a:ext uri="{9D8B030D-6E8A-4147-A177-3AD203B41FA5}">
                      <a16:colId xmlns:a16="http://schemas.microsoft.com/office/drawing/2014/main" val="1526099763"/>
                    </a:ext>
                  </a:extLst>
                </a:gridCol>
                <a:gridCol w="1175782">
                  <a:extLst>
                    <a:ext uri="{9D8B030D-6E8A-4147-A177-3AD203B41FA5}">
                      <a16:colId xmlns:a16="http://schemas.microsoft.com/office/drawing/2014/main" val="1765425697"/>
                    </a:ext>
                  </a:extLst>
                </a:gridCol>
                <a:gridCol w="587891">
                  <a:extLst>
                    <a:ext uri="{9D8B030D-6E8A-4147-A177-3AD203B41FA5}">
                      <a16:colId xmlns:a16="http://schemas.microsoft.com/office/drawing/2014/main" val="4072042087"/>
                    </a:ext>
                  </a:extLst>
                </a:gridCol>
                <a:gridCol w="587891">
                  <a:extLst>
                    <a:ext uri="{9D8B030D-6E8A-4147-A177-3AD203B41FA5}">
                      <a16:colId xmlns:a16="http://schemas.microsoft.com/office/drawing/2014/main" val="318053034"/>
                    </a:ext>
                  </a:extLst>
                </a:gridCol>
                <a:gridCol w="587891">
                  <a:extLst>
                    <a:ext uri="{9D8B030D-6E8A-4147-A177-3AD203B41FA5}">
                      <a16:colId xmlns:a16="http://schemas.microsoft.com/office/drawing/2014/main" val="3816528202"/>
                    </a:ext>
                  </a:extLst>
                </a:gridCol>
                <a:gridCol w="587891">
                  <a:extLst>
                    <a:ext uri="{9D8B030D-6E8A-4147-A177-3AD203B41FA5}">
                      <a16:colId xmlns:a16="http://schemas.microsoft.com/office/drawing/2014/main" val="3113272819"/>
                    </a:ext>
                  </a:extLst>
                </a:gridCol>
                <a:gridCol w="1175782">
                  <a:extLst>
                    <a:ext uri="{9D8B030D-6E8A-4147-A177-3AD203B41FA5}">
                      <a16:colId xmlns:a16="http://schemas.microsoft.com/office/drawing/2014/main" val="809670496"/>
                    </a:ext>
                  </a:extLst>
                </a:gridCol>
              </a:tblGrid>
              <a:tr h="471600">
                <a:tc>
                  <a:txBody>
                    <a:bodyPr/>
                    <a:lstStyle/>
                    <a:p>
                      <a:r>
                        <a:rPr lang="en-GB" sz="1100" b="1" dirty="0" err="1">
                          <a:solidFill>
                            <a:schemeClr val="bg1"/>
                          </a:solidFill>
                        </a:rPr>
                        <a:t>RegTech</a:t>
                      </a:r>
                      <a:r>
                        <a:rPr lang="en-GB" sz="1100" b="1" dirty="0">
                          <a:solidFill>
                            <a:schemeClr val="bg1"/>
                          </a:solidFill>
                        </a:rPr>
                        <a:t> platform roll-out</a:t>
                      </a:r>
                    </a:p>
                  </a:txBody>
                  <a:tcPr anchor="ctr">
                    <a:lnL w="12700" cap="flat" cmpd="sng" algn="ctr">
                      <a:solidFill>
                        <a:schemeClr val="bg2">
                          <a:lumMod val="25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rgbClr val="B41817"/>
                    </a:solidFill>
                  </a:tcPr>
                </a:tc>
                <a:tc>
                  <a:txBody>
                    <a:bodyPr/>
                    <a:lstStyle/>
                    <a:p>
                      <a:pPr algn="ctr"/>
                      <a:endParaRPr lang="en-GB" sz="1400">
                        <a:solidFill>
                          <a:srgbClr val="00B050"/>
                        </a:solidFill>
                      </a:endParaRPr>
                    </a:p>
                  </a:txBody>
                  <a:tcPr anchor="ctr">
                    <a:lnL w="3175"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B050"/>
                        </a:solidFill>
                        <a:effectLst/>
                        <a:uLnTx/>
                        <a:uFillTx/>
                        <a:latin typeface="Nunito Sans"/>
                        <a:ea typeface="+mn-ea"/>
                        <a:cs typeface="+mn-cs"/>
                      </a:endParaRPr>
                    </a:p>
                  </a:txBody>
                  <a:tcPr anchor="ctr">
                    <a:lnL w="317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B050"/>
                        </a:solidFill>
                        <a:effectLst/>
                        <a:uLnTx/>
                        <a:uFillTx/>
                        <a:latin typeface="Nunito Sans"/>
                        <a:ea typeface="+mn-ea"/>
                        <a:cs typeface="+mn-cs"/>
                      </a:endParaRPr>
                    </a:p>
                  </a:txBody>
                  <a:tcPr anchor="ctr">
                    <a:lnL w="6350"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B050"/>
                        </a:solidFill>
                        <a:effectLst/>
                        <a:uLnTx/>
                        <a:uFillTx/>
                        <a:latin typeface="Nunito Sans"/>
                        <a:ea typeface="+mn-ea"/>
                        <a:cs typeface="+mn-cs"/>
                      </a:endParaRPr>
                    </a:p>
                  </a:txBody>
                  <a:tcPr anchor="ctr">
                    <a:lnL w="317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B050"/>
                        </a:solidFill>
                        <a:effectLst/>
                        <a:uLnTx/>
                        <a:uFillTx/>
                        <a:latin typeface="Nunito Sans"/>
                        <a:ea typeface="+mn-ea"/>
                        <a:cs typeface="+mn-cs"/>
                      </a:endParaRPr>
                    </a:p>
                  </a:txBody>
                  <a:tcPr anchor="ctr">
                    <a:lnL w="6350"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B050"/>
                        </a:solidFill>
                        <a:effectLst/>
                        <a:uLnTx/>
                        <a:uFillTx/>
                        <a:latin typeface="Nunito Sans"/>
                        <a:ea typeface="+mn-ea"/>
                        <a:cs typeface="+mn-cs"/>
                      </a:endParaRPr>
                    </a:p>
                  </a:txBody>
                  <a:tcPr anchor="ctr">
                    <a:lnL w="317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a:ln>
                          <a:noFill/>
                        </a:ln>
                        <a:solidFill>
                          <a:schemeClr val="bg2">
                            <a:lumMod val="10000"/>
                          </a:schemeClr>
                        </a:solidFill>
                        <a:effectLst/>
                        <a:uLnTx/>
                        <a:uFillTx/>
                        <a:latin typeface="Nunito Sans"/>
                        <a:ea typeface="+mn-ea"/>
                        <a:cs typeface="+mn-cs"/>
                      </a:endParaRPr>
                    </a:p>
                  </a:txBody>
                  <a:tcPr anchor="ctr">
                    <a:lnL w="6350"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a:ln>
                          <a:noFill/>
                        </a:ln>
                        <a:solidFill>
                          <a:schemeClr val="bg2">
                            <a:lumMod val="10000"/>
                          </a:schemeClr>
                        </a:solidFill>
                        <a:effectLst/>
                        <a:uLnTx/>
                        <a:uFillTx/>
                        <a:latin typeface="Nunito Sans"/>
                        <a:ea typeface="+mn-ea"/>
                        <a:cs typeface="+mn-cs"/>
                      </a:endParaRPr>
                    </a:p>
                  </a:txBody>
                  <a:tcPr anchor="ctr">
                    <a:lnL w="317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a:ln>
                          <a:noFill/>
                        </a:ln>
                        <a:solidFill>
                          <a:schemeClr val="bg2">
                            <a:lumMod val="10000"/>
                          </a:schemeClr>
                        </a:solidFill>
                        <a:effectLst/>
                        <a:uLnTx/>
                        <a:uFillTx/>
                        <a:latin typeface="Nunito Sans"/>
                        <a:ea typeface="+mn-ea"/>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B050"/>
                        </a:solidFill>
                        <a:effectLst/>
                        <a:uLnTx/>
                        <a:uFillTx/>
                        <a:latin typeface="Nunito Sans"/>
                        <a:ea typeface="+mn-ea"/>
                        <a:cs typeface="+mn-cs"/>
                      </a:endParaRPr>
                    </a:p>
                  </a:txBody>
                  <a:tcPr anchor="ctr">
                    <a:lnL w="6350"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B050"/>
                        </a:solidFill>
                        <a:effectLst/>
                        <a:uLnTx/>
                        <a:uFillTx/>
                        <a:latin typeface="Nunito Sans"/>
                        <a:ea typeface="+mn-ea"/>
                        <a:cs typeface="+mn-cs"/>
                      </a:endParaRPr>
                    </a:p>
                  </a:txBody>
                  <a:tcPr anchor="ctr">
                    <a:lnL w="317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B050"/>
                        </a:solidFill>
                        <a:effectLst/>
                        <a:uLnTx/>
                        <a:uFillTx/>
                        <a:latin typeface="Nunito Sans"/>
                        <a:ea typeface="+mn-ea"/>
                        <a:cs typeface="+mn-cs"/>
                      </a:endParaRPr>
                    </a:p>
                  </a:txBody>
                  <a:tcPr anchor="ctr">
                    <a:lnL w="6350"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B050"/>
                        </a:solidFill>
                        <a:effectLst/>
                        <a:uLnTx/>
                        <a:uFillTx/>
                        <a:latin typeface="Nunito Sans"/>
                        <a:ea typeface="+mn-ea"/>
                        <a:cs typeface="+mn-cs"/>
                      </a:endParaRPr>
                    </a:p>
                  </a:txBody>
                  <a:tcPr anchor="ctr">
                    <a:lnL w="3175"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schemeClr val="bg2">
                            <a:lumMod val="10000"/>
                          </a:schemeClr>
                        </a:solidFill>
                        <a:effectLst/>
                        <a:uLnTx/>
                        <a:uFillTx/>
                        <a:latin typeface="Nunito Sans"/>
                        <a:ea typeface="+mn-ea"/>
                        <a:cs typeface="+mn-cs"/>
                      </a:endParaRPr>
                    </a:p>
                  </a:txBody>
                  <a:tcPr anchor="ctr">
                    <a:lnL w="6350" cap="flat" cmpd="sng" algn="ctr">
                      <a:solidFill>
                        <a:schemeClr val="bg1">
                          <a:lumMod val="50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86607024"/>
                  </a:ext>
                </a:extLst>
              </a:tr>
            </a:tbl>
          </a:graphicData>
        </a:graphic>
      </p:graphicFrame>
      <p:pic>
        <p:nvPicPr>
          <p:cNvPr id="26" name="Picture 6" descr="CLT International | LinkedIn">
            <a:extLst>
              <a:ext uri="{FF2B5EF4-FFF2-40B4-BE49-F238E27FC236}">
                <a16:creationId xmlns:a16="http://schemas.microsoft.com/office/drawing/2014/main" id="{E9C80EEE-35CD-A7BD-D653-0A4AD4D8B0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75" b="10224"/>
          <a:stretch/>
        </p:blipFill>
        <p:spPr bwMode="auto">
          <a:xfrm>
            <a:off x="7389546" y="5763396"/>
            <a:ext cx="345065" cy="252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LT International | LinkedIn">
            <a:extLst>
              <a:ext uri="{FF2B5EF4-FFF2-40B4-BE49-F238E27FC236}">
                <a16:creationId xmlns:a16="http://schemas.microsoft.com/office/drawing/2014/main" id="{1F0AD326-BA37-A3DC-9DCB-B1C99FFE96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75" b="10224"/>
          <a:stretch/>
        </p:blipFill>
        <p:spPr bwMode="auto">
          <a:xfrm>
            <a:off x="6473850" y="5026712"/>
            <a:ext cx="394359" cy="288000"/>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6" descr="CLT International | LinkedIn">
            <a:extLst>
              <a:ext uri="{FF2B5EF4-FFF2-40B4-BE49-F238E27FC236}">
                <a16:creationId xmlns:a16="http://schemas.microsoft.com/office/drawing/2014/main" id="{B9B63A50-B967-033B-DC4B-30919EC600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75" b="10224"/>
          <a:stretch/>
        </p:blipFill>
        <p:spPr bwMode="auto">
          <a:xfrm>
            <a:off x="6473850" y="4564990"/>
            <a:ext cx="394359" cy="288000"/>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6" descr="CLT International | LinkedIn">
            <a:extLst>
              <a:ext uri="{FF2B5EF4-FFF2-40B4-BE49-F238E27FC236}">
                <a16:creationId xmlns:a16="http://schemas.microsoft.com/office/drawing/2014/main" id="{893C8584-281C-055B-6106-3E0AA27F82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75" b="10224"/>
          <a:stretch/>
        </p:blipFill>
        <p:spPr bwMode="auto">
          <a:xfrm>
            <a:off x="6473850" y="2682915"/>
            <a:ext cx="394359" cy="28800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6" descr="CLT International | LinkedIn">
            <a:extLst>
              <a:ext uri="{FF2B5EF4-FFF2-40B4-BE49-F238E27FC236}">
                <a16:creationId xmlns:a16="http://schemas.microsoft.com/office/drawing/2014/main" id="{CAB6AB0C-E915-0C1F-6017-C096531410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75" b="10224"/>
          <a:stretch/>
        </p:blipFill>
        <p:spPr bwMode="auto">
          <a:xfrm>
            <a:off x="6473850" y="3158010"/>
            <a:ext cx="394359" cy="28800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6" descr="CLT International | LinkedIn">
            <a:extLst>
              <a:ext uri="{FF2B5EF4-FFF2-40B4-BE49-F238E27FC236}">
                <a16:creationId xmlns:a16="http://schemas.microsoft.com/office/drawing/2014/main" id="{CCD1B805-DC31-AB1E-4E2C-23AD337487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75" b="10224"/>
          <a:stretch/>
        </p:blipFill>
        <p:spPr bwMode="auto">
          <a:xfrm>
            <a:off x="6473850" y="3632943"/>
            <a:ext cx="394359" cy="28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5" name="Content Placeholder 39">
            <a:extLst>
              <a:ext uri="{FF2B5EF4-FFF2-40B4-BE49-F238E27FC236}">
                <a16:creationId xmlns:a16="http://schemas.microsoft.com/office/drawing/2014/main" id="{2150B89B-0716-223D-B1C1-FFCFFD3091CC}"/>
              </a:ext>
            </a:extLst>
          </p:cNvPr>
          <p:cNvGraphicFramePr>
            <a:graphicFrameLocks/>
          </p:cNvGraphicFramePr>
          <p:nvPr>
            <p:extLst>
              <p:ext uri="{D42A27DB-BD31-4B8C-83A1-F6EECF244321}">
                <p14:modId xmlns:p14="http://schemas.microsoft.com/office/powerpoint/2010/main" val="3096255013"/>
              </p:ext>
            </p:extLst>
          </p:nvPr>
        </p:nvGraphicFramePr>
        <p:xfrm>
          <a:off x="437323" y="1636332"/>
          <a:ext cx="11234461" cy="3695976"/>
        </p:xfrm>
        <a:graphic>
          <a:graphicData uri="http://schemas.openxmlformats.org/drawingml/2006/table">
            <a:tbl>
              <a:tblPr firstRow="1" bandRow="1">
                <a:tableStyleId>{5C22544A-7EE6-4342-B048-85BDC9FD1C3A}</a:tableStyleId>
              </a:tblPr>
              <a:tblGrid>
                <a:gridCol w="1826311">
                  <a:extLst>
                    <a:ext uri="{9D8B030D-6E8A-4147-A177-3AD203B41FA5}">
                      <a16:colId xmlns:a16="http://schemas.microsoft.com/office/drawing/2014/main" val="4290043368"/>
                    </a:ext>
                  </a:extLst>
                </a:gridCol>
                <a:gridCol w="588090">
                  <a:extLst>
                    <a:ext uri="{9D8B030D-6E8A-4147-A177-3AD203B41FA5}">
                      <a16:colId xmlns:a16="http://schemas.microsoft.com/office/drawing/2014/main" val="3855457065"/>
                    </a:ext>
                  </a:extLst>
                </a:gridCol>
                <a:gridCol w="588090">
                  <a:extLst>
                    <a:ext uri="{9D8B030D-6E8A-4147-A177-3AD203B41FA5}">
                      <a16:colId xmlns:a16="http://schemas.microsoft.com/office/drawing/2014/main" val="1848796926"/>
                    </a:ext>
                  </a:extLst>
                </a:gridCol>
                <a:gridCol w="588090">
                  <a:extLst>
                    <a:ext uri="{9D8B030D-6E8A-4147-A177-3AD203B41FA5}">
                      <a16:colId xmlns:a16="http://schemas.microsoft.com/office/drawing/2014/main" val="3812116513"/>
                    </a:ext>
                  </a:extLst>
                </a:gridCol>
                <a:gridCol w="588090">
                  <a:extLst>
                    <a:ext uri="{9D8B030D-6E8A-4147-A177-3AD203B41FA5}">
                      <a16:colId xmlns:a16="http://schemas.microsoft.com/office/drawing/2014/main" val="1643078149"/>
                    </a:ext>
                  </a:extLst>
                </a:gridCol>
                <a:gridCol w="588090">
                  <a:extLst>
                    <a:ext uri="{9D8B030D-6E8A-4147-A177-3AD203B41FA5}">
                      <a16:colId xmlns:a16="http://schemas.microsoft.com/office/drawing/2014/main" val="4061473332"/>
                    </a:ext>
                  </a:extLst>
                </a:gridCol>
                <a:gridCol w="588090">
                  <a:extLst>
                    <a:ext uri="{9D8B030D-6E8A-4147-A177-3AD203B41FA5}">
                      <a16:colId xmlns:a16="http://schemas.microsoft.com/office/drawing/2014/main" val="2886695666"/>
                    </a:ext>
                  </a:extLst>
                </a:gridCol>
                <a:gridCol w="588090">
                  <a:extLst>
                    <a:ext uri="{9D8B030D-6E8A-4147-A177-3AD203B41FA5}">
                      <a16:colId xmlns:a16="http://schemas.microsoft.com/office/drawing/2014/main" val="513431431"/>
                    </a:ext>
                  </a:extLst>
                </a:gridCol>
                <a:gridCol w="588090">
                  <a:extLst>
                    <a:ext uri="{9D8B030D-6E8A-4147-A177-3AD203B41FA5}">
                      <a16:colId xmlns:a16="http://schemas.microsoft.com/office/drawing/2014/main" val="1997008305"/>
                    </a:ext>
                  </a:extLst>
                </a:gridCol>
                <a:gridCol w="588090">
                  <a:extLst>
                    <a:ext uri="{9D8B030D-6E8A-4147-A177-3AD203B41FA5}">
                      <a16:colId xmlns:a16="http://schemas.microsoft.com/office/drawing/2014/main" val="2322636356"/>
                    </a:ext>
                  </a:extLst>
                </a:gridCol>
                <a:gridCol w="588090">
                  <a:extLst>
                    <a:ext uri="{9D8B030D-6E8A-4147-A177-3AD203B41FA5}">
                      <a16:colId xmlns:a16="http://schemas.microsoft.com/office/drawing/2014/main" val="2832751753"/>
                    </a:ext>
                  </a:extLst>
                </a:gridCol>
                <a:gridCol w="588090">
                  <a:extLst>
                    <a:ext uri="{9D8B030D-6E8A-4147-A177-3AD203B41FA5}">
                      <a16:colId xmlns:a16="http://schemas.microsoft.com/office/drawing/2014/main" val="1526099763"/>
                    </a:ext>
                  </a:extLst>
                </a:gridCol>
                <a:gridCol w="586800">
                  <a:extLst>
                    <a:ext uri="{9D8B030D-6E8A-4147-A177-3AD203B41FA5}">
                      <a16:colId xmlns:a16="http://schemas.microsoft.com/office/drawing/2014/main" val="1220494132"/>
                    </a:ext>
                  </a:extLst>
                </a:gridCol>
                <a:gridCol w="588090">
                  <a:extLst>
                    <a:ext uri="{9D8B030D-6E8A-4147-A177-3AD203B41FA5}">
                      <a16:colId xmlns:a16="http://schemas.microsoft.com/office/drawing/2014/main" val="2038245217"/>
                    </a:ext>
                  </a:extLst>
                </a:gridCol>
                <a:gridCol w="588090">
                  <a:extLst>
                    <a:ext uri="{9D8B030D-6E8A-4147-A177-3AD203B41FA5}">
                      <a16:colId xmlns:a16="http://schemas.microsoft.com/office/drawing/2014/main" val="612199661"/>
                    </a:ext>
                  </a:extLst>
                </a:gridCol>
                <a:gridCol w="588090">
                  <a:extLst>
                    <a:ext uri="{9D8B030D-6E8A-4147-A177-3AD203B41FA5}">
                      <a16:colId xmlns:a16="http://schemas.microsoft.com/office/drawing/2014/main" val="2906241484"/>
                    </a:ext>
                  </a:extLst>
                </a:gridCol>
                <a:gridCol w="588090">
                  <a:extLst>
                    <a:ext uri="{9D8B030D-6E8A-4147-A177-3AD203B41FA5}">
                      <a16:colId xmlns:a16="http://schemas.microsoft.com/office/drawing/2014/main" val="3533198191"/>
                    </a:ext>
                  </a:extLst>
                </a:gridCol>
              </a:tblGrid>
              <a:tr h="277380">
                <a:tc rowSpan="2">
                  <a:txBody>
                    <a:bodyPr/>
                    <a:lstStyle/>
                    <a:p>
                      <a:pPr algn="r"/>
                      <a:r>
                        <a:rPr lang="en-GB" sz="1200" b="1" dirty="0"/>
                        <a:t>Verticals</a:t>
                      </a:r>
                      <a:endParaRPr lang="en-GB" sz="1400" b="1" dirty="0"/>
                    </a:p>
                  </a:txBody>
                  <a:tcPr>
                    <a:lnL w="12700" cap="flat" cmpd="sng" algn="ctr">
                      <a:solidFill>
                        <a:schemeClr val="bg2">
                          <a:lumMod val="2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gridSpan="8">
                  <a:txBody>
                    <a:bodyPr/>
                    <a:lstStyle/>
                    <a:p>
                      <a:pPr algn="ctr"/>
                      <a:r>
                        <a:rPr lang="en-GB" sz="1200" b="1" dirty="0"/>
                        <a:t>Financial services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2"/>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a:p>
                  </a:txBody>
                  <a:tcPr>
                    <a:solidFill>
                      <a:srgbClr val="5C5756"/>
                    </a:solidFill>
                  </a:tcPr>
                </a:tc>
                <a:tc hMerge="1">
                  <a:txBody>
                    <a:bodyPr/>
                    <a:lstStyle/>
                    <a:p>
                      <a:endParaRPr lang="en-GB"/>
                    </a:p>
                  </a:txBody>
                  <a:tcPr/>
                </a:tc>
                <a:tc hMerge="1">
                  <a:txBody>
                    <a:bodyPr/>
                    <a:lstStyle/>
                    <a:p>
                      <a:endParaRPr/>
                    </a:p>
                  </a:txBody>
                  <a:tcPr>
                    <a:solidFill>
                      <a:schemeClr val="accent3">
                        <a:lumMod val="50000"/>
                      </a:schemeClr>
                    </a:solidFill>
                  </a:tcPr>
                </a:tc>
                <a:tc hMerge="1">
                  <a:txBody>
                    <a:bodyPr/>
                    <a:lstStyle/>
                    <a:p>
                      <a:endParaRPr lang="en-GB"/>
                    </a:p>
                  </a:txBody>
                  <a:tcPr/>
                </a:tc>
                <a:tc gridSpan="2">
                  <a:txBody>
                    <a:bodyPr/>
                    <a:lstStyle/>
                    <a:p>
                      <a:pPr algn="ctr"/>
                      <a:r>
                        <a:rPr lang="en-GB" sz="1200" b="1" dirty="0"/>
                        <a:t>Legal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2"/>
                    </a:solidFill>
                  </a:tcPr>
                </a:tc>
                <a:tc hMerge="1">
                  <a:txBody>
                    <a:bodyPr/>
                    <a:lstStyle/>
                    <a:p>
                      <a:pPr algn="ctr"/>
                      <a:endParaRPr lang="en-GB" sz="1050" b="1"/>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2">
                        <a:lumMod val="10000"/>
                      </a:schemeClr>
                    </a:solidFill>
                  </a:tcPr>
                </a:tc>
                <a:tc gridSpan="6">
                  <a:txBody>
                    <a:bodyPr/>
                    <a:lstStyle/>
                    <a:p>
                      <a:pPr algn="ctr"/>
                      <a:r>
                        <a:rPr lang="en-GB" sz="1200" b="1" dirty="0"/>
                        <a:t>Health &amp; Safety &amp; ESG</a:t>
                      </a:r>
                    </a:p>
                  </a:txBody>
                  <a:tcPr anchor="ctr">
                    <a:lnL w="12700" cap="flat" cmpd="sng" algn="ctr">
                      <a:solidFill>
                        <a:schemeClr val="bg1"/>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2"/>
                    </a:solidFill>
                  </a:tcPr>
                </a:tc>
                <a:tc hMerge="1">
                  <a:txBody>
                    <a:bodyPr/>
                    <a:lstStyle/>
                    <a:p>
                      <a:endParaRPr lang="en-GB"/>
                    </a:p>
                  </a:txBody>
                  <a:tcPr>
                    <a:lnL w="12700" cap="flat" cmpd="sng" algn="ctr">
                      <a:solidFill>
                        <a:schemeClr val="bg1"/>
                      </a:solidFill>
                      <a:prstDash val="solid"/>
                      <a:round/>
                      <a:headEnd type="none" w="med" len="med"/>
                      <a:tailEnd type="none" w="med" len="med"/>
                    </a:lnL>
                  </a:tcPr>
                </a:tc>
                <a:tc hMerge="1">
                  <a:txBody>
                    <a:bodyPr/>
                    <a:lstStyle/>
                    <a:p>
                      <a:pPr algn="ctr"/>
                      <a:endParaRPr lang="en-GB" sz="900" b="1"/>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10000"/>
                      </a:schemeClr>
                    </a:solidFill>
                  </a:tcPr>
                </a:tc>
                <a:tc hMerge="1">
                  <a:txBody>
                    <a:bodyPr/>
                    <a:lstStyle/>
                    <a:p>
                      <a:endParaRPr lang="en-GB"/>
                    </a:p>
                  </a:txBody>
                  <a:tcPr/>
                </a:tc>
                <a:tc hMerge="1">
                  <a:txBody>
                    <a:bodyPr/>
                    <a:lstStyle/>
                    <a:p>
                      <a:pPr algn="ctr"/>
                      <a:endParaRPr lang="en-GB" sz="1100" b="1"/>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10000"/>
                      </a:schemeClr>
                    </a:solidFill>
                  </a:tcPr>
                </a:tc>
                <a:tc hMerge="1">
                  <a:txBody>
                    <a:bodyPr/>
                    <a:lstStyle/>
                    <a:p>
                      <a:endParaRPr lang="en-GB"/>
                    </a:p>
                  </a:txBody>
                  <a:tcPr/>
                </a:tc>
                <a:extLst>
                  <a:ext uri="{0D108BD9-81ED-4DB2-BD59-A6C34878D82A}">
                    <a16:rowId xmlns:a16="http://schemas.microsoft.com/office/drawing/2014/main" val="4052864725"/>
                  </a:ext>
                </a:extLst>
              </a:tr>
              <a:tr h="584180">
                <a:tc vMerge="1">
                  <a:txBody>
                    <a:bodyPr/>
                    <a:lstStyle/>
                    <a:p>
                      <a:endParaRPr/>
                    </a:p>
                  </a:txBody>
                  <a:tcPr>
                    <a:lnT w="6350" cap="flat" cmpd="sng" algn="ctr">
                      <a:solidFill>
                        <a:schemeClr val="bg1">
                          <a:lumMod val="75000"/>
                        </a:schemeClr>
                      </a:solidFill>
                      <a:prstDash val="solid"/>
                      <a:round/>
                      <a:headEnd type="none" w="med" len="med"/>
                      <a:tailEnd type="none" w="med" len="med"/>
                    </a:lnT>
                    <a:solidFill>
                      <a:schemeClr val="tx1">
                        <a:lumMod val="60000"/>
                        <a:lumOff val="40000"/>
                      </a:schemeClr>
                    </a:solidFill>
                  </a:tcPr>
                </a:tc>
                <a:tc gridSpan="2">
                  <a:txBody>
                    <a:bodyPr/>
                    <a:lstStyle/>
                    <a:p>
                      <a:pPr algn="ctr"/>
                      <a:r>
                        <a:rPr lang="en-GB" sz="1100" b="1" dirty="0">
                          <a:solidFill>
                            <a:schemeClr val="bg2">
                              <a:lumMod val="10000"/>
                            </a:schemeClr>
                          </a:solidFill>
                        </a:rPr>
                        <a:t>Insurance</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endParaRPr lang="en-GB"/>
                    </a:p>
                  </a:txBody>
                  <a:tcPr/>
                </a:tc>
                <a:tc gridSpan="2">
                  <a:txBody>
                    <a:bodyPr/>
                    <a:lstStyle/>
                    <a:p>
                      <a:pPr algn="ctr"/>
                      <a:r>
                        <a:rPr lang="en-GB" sz="1100" b="1" dirty="0">
                          <a:solidFill>
                            <a:schemeClr val="bg2">
                              <a:lumMod val="10000"/>
                            </a:schemeClr>
                          </a:solidFill>
                        </a:rPr>
                        <a:t>Banking &amp; Lending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endParaRPr lang="en-GB"/>
                    </a:p>
                  </a:txBody>
                  <a:tcPr/>
                </a:tc>
                <a:tc gridSpan="2">
                  <a:txBody>
                    <a:bodyPr/>
                    <a:lstStyle/>
                    <a:p>
                      <a:pPr algn="ctr"/>
                      <a:r>
                        <a:rPr lang="en-GB" sz="1100" b="1" dirty="0">
                          <a:solidFill>
                            <a:schemeClr val="bg2">
                              <a:lumMod val="10000"/>
                            </a:schemeClr>
                          </a:solidFill>
                        </a:rPr>
                        <a:t>Accountancy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endParaRPr lang="en-GB"/>
                    </a:p>
                  </a:txBody>
                  <a:tcPr/>
                </a:tc>
                <a:tc gridSpan="2">
                  <a:txBody>
                    <a:bodyPr/>
                    <a:lstStyle/>
                    <a:p>
                      <a:pPr algn="ctr"/>
                      <a:r>
                        <a:rPr lang="en-GB" sz="1100" b="1" dirty="0">
                          <a:solidFill>
                            <a:schemeClr val="bg2">
                              <a:lumMod val="10000"/>
                            </a:schemeClr>
                          </a:solidFill>
                        </a:rPr>
                        <a:t>Other</a:t>
                      </a:r>
                    </a:p>
                    <a:p>
                      <a:pPr algn="ctr"/>
                      <a:r>
                        <a:rPr lang="en-GB" sz="1100" b="1" dirty="0">
                          <a:solidFill>
                            <a:schemeClr val="bg2">
                              <a:lumMod val="10000"/>
                            </a:schemeClr>
                          </a:solidFill>
                        </a:rPr>
                        <a:t>(e.g. Trusts, Consultancies)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endParaRPr lang="en-GB"/>
                    </a:p>
                  </a:txBody>
                  <a:tcPr/>
                </a:tc>
                <a:tc gridSpan="2">
                  <a:txBody>
                    <a:bodyPr/>
                    <a:lstStyle/>
                    <a:p>
                      <a:pPr algn="ctr"/>
                      <a:r>
                        <a:rPr lang="en-GB" sz="1100" b="1" dirty="0">
                          <a:solidFill>
                            <a:schemeClr val="bg2">
                              <a:lumMod val="10000"/>
                            </a:schemeClr>
                          </a:solidFill>
                        </a:rPr>
                        <a:t>Law Firms, Government, Pensions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FDDDD"/>
                    </a:solidFill>
                  </a:tcPr>
                </a:tc>
                <a:tc hMerge="1">
                  <a:txBody>
                    <a:bodyPr/>
                    <a:lstStyle/>
                    <a:p>
                      <a:endParaRPr lang="en-GB"/>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2">
                        <a:lumMod val="10000"/>
                      </a:schemeClr>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dirty="0">
                          <a:solidFill>
                            <a:schemeClr val="bg2">
                              <a:lumMod val="10000"/>
                            </a:schemeClr>
                          </a:solidFill>
                        </a:rPr>
                        <a:t>Construction &amp; Property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FDDDD"/>
                    </a:solidFill>
                  </a:tcPr>
                </a:tc>
                <a:tc hMerge="1">
                  <a:txBody>
                    <a:bodyPr/>
                    <a:lstStyle/>
                    <a:p>
                      <a:endParaRPr lang="en-GB"/>
                    </a:p>
                  </a:txBody>
                  <a:tcPr>
                    <a:lnL w="12700" cap="flat" cmpd="sng" algn="ctr">
                      <a:solidFill>
                        <a:schemeClr val="bg1"/>
                      </a:solidFill>
                      <a:prstDash val="solid"/>
                      <a:round/>
                      <a:headEnd type="none" w="med" len="med"/>
                      <a:tailEnd type="none" w="med" len="med"/>
                    </a:lnL>
                  </a:tcPr>
                </a:tc>
                <a:tc gridSpan="2">
                  <a:txBody>
                    <a:bodyPr/>
                    <a:lstStyle/>
                    <a:p>
                      <a:pPr algn="ctr"/>
                      <a:r>
                        <a:rPr lang="en-GB" sz="1100" b="1" dirty="0">
                          <a:solidFill>
                            <a:schemeClr val="bg2">
                              <a:lumMod val="10000"/>
                            </a:schemeClr>
                          </a:solidFill>
                        </a:rPr>
                        <a:t>Energy</a:t>
                      </a:r>
                    </a:p>
                    <a:p>
                      <a:pPr algn="ctr"/>
                      <a:r>
                        <a:rPr lang="en-GB" sz="1100" b="1" dirty="0">
                          <a:solidFill>
                            <a:schemeClr val="bg2">
                              <a:lumMod val="10000"/>
                            </a:schemeClr>
                          </a:solidFill>
                        </a:rPr>
                        <a:t>&amp; Utilities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FDDDD"/>
                    </a:solidFill>
                  </a:tcPr>
                </a:tc>
                <a:tc hMerge="1">
                  <a:txBody>
                    <a:bodyPr/>
                    <a:lstStyle/>
                    <a:p>
                      <a:endParaRPr lang="en-GB"/>
                    </a:p>
                  </a:txBody>
                  <a:tcPr/>
                </a:tc>
                <a:tc gridSpan="2">
                  <a:txBody>
                    <a:bodyPr/>
                    <a:lstStyle/>
                    <a:p>
                      <a:pPr algn="ctr"/>
                      <a:r>
                        <a:rPr lang="en-GB" sz="1100" b="1" dirty="0">
                          <a:solidFill>
                            <a:schemeClr val="bg2">
                              <a:lumMod val="10000"/>
                            </a:schemeClr>
                          </a:solidFill>
                        </a:rPr>
                        <a:t>Manufacturing, Industrials &amp; Logistics</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FDDDD"/>
                    </a:solidFill>
                  </a:tcPr>
                </a:tc>
                <a:tc hMerge="1">
                  <a:txBody>
                    <a:bodyPr/>
                    <a:lstStyle/>
                    <a:p>
                      <a:endParaRPr lang="en-GB"/>
                    </a:p>
                  </a:txBody>
                  <a:tcPr/>
                </a:tc>
                <a:extLst>
                  <a:ext uri="{0D108BD9-81ED-4DB2-BD59-A6C34878D82A}">
                    <a16:rowId xmlns:a16="http://schemas.microsoft.com/office/drawing/2014/main" val="1860707692"/>
                  </a:ext>
                </a:extLst>
              </a:tr>
              <a:tr h="470706">
                <a:tc>
                  <a:txBody>
                    <a:bodyPr/>
                    <a:lstStyle/>
                    <a:p>
                      <a:r>
                        <a:rPr lang="en-GB" sz="1200" b="1" dirty="0">
                          <a:solidFill>
                            <a:schemeClr val="bg1"/>
                          </a:solidFill>
                        </a:rPr>
                        <a:t>Bespoke intelligence</a:t>
                      </a:r>
                    </a:p>
                  </a:txBody>
                  <a:tcPr anchor="ctr">
                    <a:lnL w="12700" cap="flat" cmpd="sng" algn="ctr">
                      <a:solidFill>
                        <a:schemeClr val="bg2">
                          <a:lumMod val="2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a:endParaRPr lang="en-GB" sz="800" dirty="0"/>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B375D"/>
                    </a:solid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9D166"/>
                    </a:solidFill>
                  </a:tcPr>
                </a:tc>
                <a:tc>
                  <a:txBody>
                    <a:bodyPr/>
                    <a:lstStyle/>
                    <a:p>
                      <a:pPr algn="ctr"/>
                      <a:endParaRPr lang="en-GB" sz="8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E4E6F"/>
                    </a:solidFill>
                  </a:tcPr>
                </a:tc>
                <a:tc>
                  <a:txBody>
                    <a:bodyPr/>
                    <a:lstStyle/>
                    <a:p>
                      <a:pPr algn="ctr"/>
                      <a:endParaRPr lang="en-GB" sz="8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E4E6F"/>
                    </a:solid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B375D"/>
                    </a:solid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9D166"/>
                    </a:solidFill>
                  </a:tcPr>
                </a:tc>
                <a:tc>
                  <a:txBody>
                    <a:bodyPr/>
                    <a:lstStyle/>
                    <a:p>
                      <a:endParaRPr lang="en-GB"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9D166"/>
                    </a:solid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9D166"/>
                    </a:solid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6607024"/>
                  </a:ext>
                </a:extLst>
              </a:tr>
              <a:tr h="470706">
                <a:tc>
                  <a:txBody>
                    <a:bodyPr/>
                    <a:lstStyle/>
                    <a:p>
                      <a:r>
                        <a:rPr lang="en-GB" sz="1200" b="1" dirty="0">
                          <a:solidFill>
                            <a:schemeClr val="accent2">
                              <a:lumMod val="50000"/>
                            </a:schemeClr>
                          </a:solidFill>
                        </a:rPr>
                        <a:t>Subscription data services</a:t>
                      </a:r>
                    </a:p>
                  </a:txBody>
                  <a:tcPr anchor="ctr">
                    <a:lnL w="12700" cap="flat" cmpd="sng" algn="ctr">
                      <a:solidFill>
                        <a:schemeClr val="bg2">
                          <a:lumMod val="2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a:endParaRPr lang="en-GB" sz="800" dirty="0"/>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B375D"/>
                    </a:solidFill>
                  </a:tcPr>
                </a:tc>
                <a:tc>
                  <a:txBody>
                    <a:bodyPr/>
                    <a:lstStyle/>
                    <a:p>
                      <a:pPr algn="ctr"/>
                      <a:endParaRPr lang="en-GB" sz="8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B375D"/>
                    </a:solidFill>
                  </a:tcPr>
                </a:tc>
                <a:tc>
                  <a:txBody>
                    <a:bodyPr/>
                    <a:lstStyle/>
                    <a:p>
                      <a:pPr algn="ctr"/>
                      <a:endParaRPr lang="en-GB" sz="8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E4E6F"/>
                    </a:solidFill>
                  </a:tcPr>
                </a:tc>
                <a:tc>
                  <a:txBody>
                    <a:bodyPr/>
                    <a:lstStyle/>
                    <a:p>
                      <a:pPr algn="ctr"/>
                      <a:endParaRPr lang="en-GB" sz="80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E4E6F"/>
                    </a:solidFill>
                  </a:tcPr>
                </a:tc>
                <a:tc>
                  <a:txBody>
                    <a:bodyPr/>
                    <a:lstStyle/>
                    <a:p>
                      <a:pPr algn="ctr"/>
                      <a:endParaRPr lang="en-GB" sz="8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B375D"/>
                    </a:solid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9D166"/>
                    </a:solidFill>
                  </a:tcPr>
                </a:tc>
                <a:tc>
                  <a:txBody>
                    <a:bodyPr/>
                    <a:lstStyle/>
                    <a:p>
                      <a:endParaRPr lang="en-GB"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9D166"/>
                    </a:solid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9D166"/>
                    </a:solidFill>
                  </a:tcPr>
                </a:tc>
                <a:tc>
                  <a:txBody>
                    <a:bodyPr/>
                    <a:lstStyle/>
                    <a:p>
                      <a:pPr algn="ctr"/>
                      <a:endParaRPr lang="en-GB" sz="800"/>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4950733"/>
                  </a:ext>
                </a:extLst>
              </a:tr>
              <a:tr h="470706">
                <a:tc>
                  <a:txBody>
                    <a:bodyPr/>
                    <a:lstStyle/>
                    <a:p>
                      <a:r>
                        <a:rPr lang="en-GB" sz="1200" b="1" dirty="0">
                          <a:solidFill>
                            <a:schemeClr val="accent2">
                              <a:lumMod val="50000"/>
                            </a:schemeClr>
                          </a:solidFill>
                        </a:rPr>
                        <a:t>Regulatory intelligence alerts</a:t>
                      </a:r>
                    </a:p>
                  </a:txBody>
                  <a:tcPr anchor="ctr">
                    <a:lnL w="12700" cap="flat" cmpd="sng" algn="ctr">
                      <a:solidFill>
                        <a:schemeClr val="bg2">
                          <a:lumMod val="2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a:endParaRPr lang="en-GB" sz="800" dirty="0"/>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B375D"/>
                    </a:solidFill>
                  </a:tcPr>
                </a:tc>
                <a:tc>
                  <a:txBody>
                    <a:bodyPr/>
                    <a:lstStyle/>
                    <a:p>
                      <a:pPr algn="ctr"/>
                      <a:endParaRPr lang="en-GB" sz="8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E4E6F"/>
                    </a:solidFill>
                  </a:tcPr>
                </a:tc>
                <a:tc>
                  <a:txBody>
                    <a:bodyPr/>
                    <a:lstStyle/>
                    <a:p>
                      <a:pPr algn="ctr"/>
                      <a:endParaRPr lang="en-GB" sz="8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E4E6F"/>
                    </a:solid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E4E6F"/>
                    </a:solid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B375D"/>
                    </a:solid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9D166"/>
                    </a:solidFill>
                  </a:tcPr>
                </a:tc>
                <a:tc>
                  <a:txBody>
                    <a:bodyPr/>
                    <a:lstStyle/>
                    <a:p>
                      <a:endParaRPr lang="en-GB"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9D166"/>
                    </a:solid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9D166"/>
                    </a:solidFill>
                  </a:tcPr>
                </a:tc>
                <a:tc>
                  <a:txBody>
                    <a:bodyPr/>
                    <a:lstStyle/>
                    <a:p>
                      <a:pPr algn="ctr"/>
                      <a:endParaRPr lang="en-GB" sz="800"/>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1479622"/>
                  </a:ext>
                </a:extLst>
              </a:tr>
              <a:tr h="470706">
                <a:tc>
                  <a:txBody>
                    <a:bodyPr/>
                    <a:lstStyle/>
                    <a:p>
                      <a:r>
                        <a:rPr lang="en-GB" sz="1200" b="1" dirty="0">
                          <a:solidFill>
                            <a:schemeClr val="accent2">
                              <a:lumMod val="50000"/>
                            </a:schemeClr>
                          </a:solidFill>
                        </a:rPr>
                        <a:t>Events</a:t>
                      </a:r>
                    </a:p>
                  </a:txBody>
                  <a:tcPr anchor="ctr">
                    <a:lnL w="12700" cap="flat" cmpd="sng" algn="ctr">
                      <a:solidFill>
                        <a:schemeClr val="bg2">
                          <a:lumMod val="2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a:endParaRPr lang="en-GB" sz="800" dirty="0"/>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B375D"/>
                    </a:solidFill>
                  </a:tcPr>
                </a:tc>
                <a:tc>
                  <a:txBody>
                    <a:bodyPr/>
                    <a:lstStyle/>
                    <a:p>
                      <a:pPr algn="ctr"/>
                      <a:endParaRPr lang="en-GB" sz="8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E4E6F"/>
                    </a:solidFill>
                  </a:tcPr>
                </a:tc>
                <a:tc>
                  <a:txBody>
                    <a:bodyPr/>
                    <a:lstStyle/>
                    <a:p>
                      <a:pPr algn="ctr"/>
                      <a:endParaRPr lang="en-GB" sz="8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B375D"/>
                    </a:solidFill>
                  </a:tcPr>
                </a:tc>
                <a:tc>
                  <a:txBody>
                    <a:bodyPr/>
                    <a:lstStyle/>
                    <a:p>
                      <a:pPr algn="ctr"/>
                      <a:endParaRPr lang="en-GB" sz="8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B375D"/>
                    </a:solidFill>
                  </a:tcPr>
                </a:tc>
                <a:tc>
                  <a:txBody>
                    <a:bodyPr/>
                    <a:lstStyle/>
                    <a:p>
                      <a:pPr algn="ctr"/>
                      <a:endParaRPr lang="en-GB" sz="8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E4E6F"/>
                    </a:solid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9D166"/>
                    </a:solid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9D166"/>
                    </a:solid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9D166"/>
                    </a:solidFill>
                  </a:tcPr>
                </a:tc>
                <a:tc>
                  <a:txBody>
                    <a:bodyPr/>
                    <a:lstStyle/>
                    <a:p>
                      <a:pPr algn="ctr"/>
                      <a:endParaRPr lang="en-GB" sz="800"/>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740486"/>
                  </a:ext>
                </a:extLst>
              </a:tr>
              <a:tr h="470706">
                <a:tc>
                  <a:txBody>
                    <a:bodyPr/>
                    <a:lstStyle/>
                    <a:p>
                      <a:r>
                        <a:rPr lang="en-GB" sz="1200" b="1" dirty="0">
                          <a:solidFill>
                            <a:schemeClr val="accent2">
                              <a:lumMod val="50000"/>
                            </a:schemeClr>
                          </a:solidFill>
                        </a:rPr>
                        <a:t>Training - CPD</a:t>
                      </a:r>
                    </a:p>
                  </a:txBody>
                  <a:tcPr anchor="ctr">
                    <a:lnL w="12700" cap="flat" cmpd="sng" algn="ctr">
                      <a:solidFill>
                        <a:schemeClr val="bg2">
                          <a:lumMod val="2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a:endParaRPr lang="en-GB" sz="800" dirty="0"/>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E4E6F"/>
                    </a:solidFill>
                  </a:tcPr>
                </a:tc>
                <a:tc>
                  <a:txBody>
                    <a:bodyPr/>
                    <a:lstStyle/>
                    <a:p>
                      <a:pPr algn="ctr"/>
                      <a:endParaRPr lang="en-GB" sz="8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B375D"/>
                    </a:solidFill>
                  </a:tcPr>
                </a:tc>
                <a:tc>
                  <a:txBody>
                    <a:bodyPr/>
                    <a:lstStyle/>
                    <a:p>
                      <a:pPr algn="ctr"/>
                      <a:endParaRPr lang="en-GB" sz="80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B375D"/>
                    </a:solidFill>
                  </a:tcPr>
                </a:tc>
                <a:tc>
                  <a:txBody>
                    <a:bodyPr/>
                    <a:lstStyle/>
                    <a:p>
                      <a:pPr algn="ctr"/>
                      <a:endParaRPr lang="en-GB" sz="80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B375D"/>
                    </a:solidFill>
                  </a:tcPr>
                </a:tc>
                <a:tc>
                  <a:txBody>
                    <a:bodyPr/>
                    <a:lstStyle/>
                    <a:p>
                      <a:pPr algn="ctr"/>
                      <a:endParaRPr lang="en-GB" sz="80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B375D"/>
                    </a:solid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B375D"/>
                    </a:solidFill>
                  </a:tcPr>
                </a:tc>
                <a:tc>
                  <a:txBody>
                    <a:bodyPr/>
                    <a:lstStyle/>
                    <a:p>
                      <a:endParaRPr lang="en-GB"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B375D"/>
                    </a:solid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B375D"/>
                    </a:solidFill>
                  </a:tcPr>
                </a:tc>
                <a:tc>
                  <a:txBody>
                    <a:bodyPr/>
                    <a:lstStyle/>
                    <a:p>
                      <a:pPr algn="ctr"/>
                      <a:endParaRPr lang="en-GB" sz="800"/>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5601113"/>
                  </a:ext>
                </a:extLst>
              </a:tr>
              <a:tr h="470706">
                <a:tc>
                  <a:txBody>
                    <a:bodyPr/>
                    <a:lstStyle/>
                    <a:p>
                      <a:r>
                        <a:rPr lang="en-GB" sz="1200" b="1" dirty="0">
                          <a:solidFill>
                            <a:schemeClr val="accent2">
                              <a:lumMod val="50000"/>
                            </a:schemeClr>
                          </a:solidFill>
                        </a:rPr>
                        <a:t>Training - Accreditation</a:t>
                      </a:r>
                    </a:p>
                  </a:txBody>
                  <a:tcPr anchor="ctr">
                    <a:lnL w="12700" cap="flat" cmpd="sng" algn="ctr">
                      <a:solidFill>
                        <a:schemeClr val="bg2">
                          <a:lumMod val="2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accent2">
                        <a:lumMod val="20000"/>
                        <a:lumOff val="80000"/>
                      </a:schemeClr>
                    </a:solidFill>
                  </a:tcPr>
                </a:tc>
                <a:tc>
                  <a:txBody>
                    <a:bodyPr/>
                    <a:lstStyle/>
                    <a:p>
                      <a:pPr algn="ctr"/>
                      <a:endParaRPr lang="en-GB" sz="800" dirty="0"/>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E4E6F"/>
                    </a:solidFill>
                  </a:tcPr>
                </a:tc>
                <a:tc>
                  <a:txBody>
                    <a:bodyPr/>
                    <a:lstStyle/>
                    <a:p>
                      <a:pPr algn="ctr"/>
                      <a:endParaRPr lang="en-GB" sz="8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B375D"/>
                    </a:solidFill>
                  </a:tcPr>
                </a:tc>
                <a:tc>
                  <a:txBody>
                    <a:bodyPr/>
                    <a:lstStyle/>
                    <a:p>
                      <a:pPr algn="ctr"/>
                      <a:endParaRPr lang="en-GB" sz="8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B375D"/>
                    </a:solidFill>
                  </a:tcPr>
                </a:tc>
                <a:tc>
                  <a:txBody>
                    <a:bodyPr/>
                    <a:lstStyle/>
                    <a:p>
                      <a:pPr algn="ctr"/>
                      <a:endParaRPr lang="en-GB" sz="8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B375D"/>
                    </a:solidFill>
                  </a:tcPr>
                </a:tc>
                <a:tc>
                  <a:txBody>
                    <a:bodyPr/>
                    <a:lstStyle/>
                    <a:p>
                      <a:pPr algn="ctr"/>
                      <a:endParaRPr lang="en-GB" sz="8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B375D"/>
                    </a:solid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B375D"/>
                    </a:solidFill>
                  </a:tcPr>
                </a:tc>
                <a:tc>
                  <a:txBody>
                    <a:bodyPr/>
                    <a:lstStyle/>
                    <a:p>
                      <a:endParaRPr lang="en-GB"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B375D"/>
                    </a:solid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B375D"/>
                    </a:solidFill>
                  </a:tcPr>
                </a:tc>
                <a:tc>
                  <a:txBody>
                    <a:bodyPr/>
                    <a:lstStyle/>
                    <a:p>
                      <a:pPr algn="ctr"/>
                      <a:endParaRPr lang="en-GB" sz="800" dirty="0"/>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2351128"/>
                  </a:ext>
                </a:extLst>
              </a:tr>
            </a:tbl>
          </a:graphicData>
        </a:graphic>
      </p:graphicFrame>
      <p:pic>
        <p:nvPicPr>
          <p:cNvPr id="97" name="Picture 6" descr="CLT International | LinkedIn">
            <a:extLst>
              <a:ext uri="{FF2B5EF4-FFF2-40B4-BE49-F238E27FC236}">
                <a16:creationId xmlns:a16="http://schemas.microsoft.com/office/drawing/2014/main" id="{CA6B41F3-DE75-49CA-97B6-DB91A63E94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75" b="10224"/>
          <a:stretch/>
        </p:blipFill>
        <p:spPr bwMode="auto">
          <a:xfrm>
            <a:off x="7663928" y="4578065"/>
            <a:ext cx="345064" cy="25200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4" descr="International Compliance Association launches ICA Certificate in Anti Money  Laundering in conjunction with the Centre For Islamic Banking, Finance And  Management - Bobsguide">
            <a:extLst>
              <a:ext uri="{FF2B5EF4-FFF2-40B4-BE49-F238E27FC236}">
                <a16:creationId xmlns:a16="http://schemas.microsoft.com/office/drawing/2014/main" id="{65D3108F-E9B6-C409-080C-86C1491778CD}"/>
              </a:ext>
              <a:ext uri="{C183D7F6-B498-43B3-948B-1728B52AA6E4}">
                <adec:decorative xmlns:adec="http://schemas.microsoft.com/office/drawing/2017/decorative" val="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6636" r="56476" b="1"/>
          <a:stretch/>
        </p:blipFill>
        <p:spPr bwMode="auto">
          <a:xfrm>
            <a:off x="6491657" y="2488606"/>
            <a:ext cx="315612" cy="21600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 descr="International Compliance Association launches ICA Certificate in Anti Money  Laundering in conjunction with the Centre For Islamic Banking, Finance And  Management - Bobsguide">
            <a:extLst>
              <a:ext uri="{FF2B5EF4-FFF2-40B4-BE49-F238E27FC236}">
                <a16:creationId xmlns:a16="http://schemas.microsoft.com/office/drawing/2014/main" id="{761F2C39-1765-F08B-AB0E-D8E49E59A858}"/>
              </a:ext>
              <a:ext uri="{C183D7F6-B498-43B3-948B-1728B52AA6E4}">
                <adec:decorative xmlns:adec="http://schemas.microsoft.com/office/drawing/2017/decorative" val="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6636" r="56476" b="1"/>
          <a:stretch/>
        </p:blipFill>
        <p:spPr bwMode="auto">
          <a:xfrm>
            <a:off x="6491657" y="4852990"/>
            <a:ext cx="315612" cy="21600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4" descr="International Compliance Association launches ICA Certificate in Anti Money  Laundering in conjunction with the Centre For Islamic Banking, Finance And  Management - Bobsguide">
            <a:extLst>
              <a:ext uri="{FF2B5EF4-FFF2-40B4-BE49-F238E27FC236}">
                <a16:creationId xmlns:a16="http://schemas.microsoft.com/office/drawing/2014/main" id="{EE8EE8A5-092F-AD5A-9932-9F3D0FCEB910}"/>
              </a:ext>
              <a:ext uri="{C183D7F6-B498-43B3-948B-1728B52AA6E4}">
                <adec:decorative xmlns:adec="http://schemas.microsoft.com/office/drawing/2017/decorative" val="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6636" r="56476" b="1"/>
          <a:stretch/>
        </p:blipFill>
        <p:spPr bwMode="auto">
          <a:xfrm>
            <a:off x="6491657" y="4368188"/>
            <a:ext cx="315612" cy="21600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4" descr="International Compliance Association launches ICA Certificate in Anti Money  Laundering in conjunction with the Centre For Islamic Banking, Finance And  Management - Bobsguide">
            <a:extLst>
              <a:ext uri="{FF2B5EF4-FFF2-40B4-BE49-F238E27FC236}">
                <a16:creationId xmlns:a16="http://schemas.microsoft.com/office/drawing/2014/main" id="{6E4F2ADD-C9D4-B220-FE53-D1F8C24FB284}"/>
              </a:ext>
              <a:ext uri="{C183D7F6-B498-43B3-948B-1728B52AA6E4}">
                <adec:decorative xmlns:adec="http://schemas.microsoft.com/office/drawing/2017/decorative" val="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6636" r="56476" b="1"/>
          <a:stretch/>
        </p:blipFill>
        <p:spPr bwMode="auto">
          <a:xfrm>
            <a:off x="6491657" y="3913201"/>
            <a:ext cx="315612" cy="21600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4" descr="International Compliance Association launches ICA Certificate in Anti Money  Laundering in conjunction with the Centre For Islamic Banking, Finance And  Management - Bobsguide">
            <a:extLst>
              <a:ext uri="{FF2B5EF4-FFF2-40B4-BE49-F238E27FC236}">
                <a16:creationId xmlns:a16="http://schemas.microsoft.com/office/drawing/2014/main" id="{8991814B-345B-2D3F-0072-FF9370D0B3AE}"/>
              </a:ext>
              <a:ext uri="{C183D7F6-B498-43B3-948B-1728B52AA6E4}">
                <adec:decorative xmlns:adec="http://schemas.microsoft.com/office/drawing/2017/decorative" val="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6636" r="56476" b="1"/>
          <a:stretch/>
        </p:blipFill>
        <p:spPr bwMode="auto">
          <a:xfrm>
            <a:off x="6491657" y="3438336"/>
            <a:ext cx="315612" cy="21600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4" descr="International Compliance Association launches ICA Certificate in Anti Money  Laundering in conjunction with the Centre For Islamic Banking, Finance And  Management - Bobsguide">
            <a:extLst>
              <a:ext uri="{FF2B5EF4-FFF2-40B4-BE49-F238E27FC236}">
                <a16:creationId xmlns:a16="http://schemas.microsoft.com/office/drawing/2014/main" id="{AEB0FFE4-85D5-E7E7-F25B-A0AD5E641704}"/>
              </a:ext>
              <a:ext uri="{C183D7F6-B498-43B3-948B-1728B52AA6E4}">
                <adec:decorative xmlns:adec="http://schemas.microsoft.com/office/drawing/2017/decorative" val="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6636" r="56476" b="1"/>
          <a:stretch/>
        </p:blipFill>
        <p:spPr bwMode="auto">
          <a:xfrm>
            <a:off x="6491657" y="2963471"/>
            <a:ext cx="315612" cy="21600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6" descr="FRA - Foundation Research Associates">
            <a:extLst>
              <a:ext uri="{FF2B5EF4-FFF2-40B4-BE49-F238E27FC236}">
                <a16:creationId xmlns:a16="http://schemas.microsoft.com/office/drawing/2014/main" id="{7363BF7B-13F6-2149-2CB3-F48E802057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6248" y="4176506"/>
            <a:ext cx="403626" cy="144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think-cell data - do not delete" hidden="1">
            <a:extLst>
              <a:ext uri="{FF2B5EF4-FFF2-40B4-BE49-F238E27FC236}">
                <a16:creationId xmlns:a16="http://schemas.microsoft.com/office/drawing/2014/main" id="{198A6F7C-9823-69AE-2984-5569ED21343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347" imgH="348" progId="TCLayout.ActiveDocument.1">
                  <p:embed/>
                </p:oleObj>
              </mc:Choice>
              <mc:Fallback>
                <p:oleObj name="think-cell Slide" r:id="rId7" imgW="347" imgH="348" progId="TCLayout.ActiveDocument.1">
                  <p:embed/>
                  <p:pic>
                    <p:nvPicPr>
                      <p:cNvPr id="12" name="think-cell data - do not delete" hidden="1">
                        <a:extLst>
                          <a:ext uri="{FF2B5EF4-FFF2-40B4-BE49-F238E27FC236}">
                            <a16:creationId xmlns:a16="http://schemas.microsoft.com/office/drawing/2014/main" id="{198A6F7C-9823-69AE-2984-5569ED213434}"/>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ECEA4C04-4F9A-A99A-BB8C-C94F70E3194F}"/>
              </a:ext>
            </a:extLst>
          </p:cNvPr>
          <p:cNvSpPr>
            <a:spLocks noGrp="1"/>
          </p:cNvSpPr>
          <p:nvPr>
            <p:ph type="title"/>
          </p:nvPr>
        </p:nvSpPr>
        <p:spPr>
          <a:xfrm>
            <a:off x="468000" y="180000"/>
            <a:ext cx="11234458" cy="1009650"/>
          </a:xfrm>
        </p:spPr>
        <p:txBody>
          <a:bodyPr vert="horz">
            <a:normAutofit/>
          </a:bodyPr>
          <a:lstStyle/>
          <a:p>
            <a:r>
              <a:rPr lang="en-GB" b="1" dirty="0"/>
              <a:t>Wilmington’s current and future service provision. </a:t>
            </a:r>
          </a:p>
        </p:txBody>
      </p:sp>
      <p:sp>
        <p:nvSpPr>
          <p:cNvPr id="6" name="TextBox 5">
            <a:extLst>
              <a:ext uri="{FF2B5EF4-FFF2-40B4-BE49-F238E27FC236}">
                <a16:creationId xmlns:a16="http://schemas.microsoft.com/office/drawing/2014/main" id="{C30298EB-1737-1BFB-F81C-443AD3A35147}"/>
              </a:ext>
              <a:ext uri="{C183D7F6-B498-43B3-948B-1728B52AA6E4}">
                <adec:decorative xmlns:adec="http://schemas.microsoft.com/office/drawing/2017/decorative" val="1"/>
              </a:ext>
            </a:extLst>
          </p:cNvPr>
          <p:cNvSpPr txBox="1"/>
          <p:nvPr/>
        </p:nvSpPr>
        <p:spPr>
          <a:xfrm>
            <a:off x="2724882" y="1067950"/>
            <a:ext cx="1504950"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lumMod val="75000"/>
                    <a:lumOff val="25000"/>
                  </a:prstClr>
                </a:solidFill>
                <a:effectLst/>
                <a:uLnTx/>
                <a:uFillTx/>
                <a:latin typeface="Nunito Sans"/>
                <a:ea typeface="+mn-ea"/>
                <a:cs typeface="Arial" panose="020B0604020202020204" pitchFamily="34" charset="0"/>
              </a:rPr>
              <a:t>Core activities</a:t>
            </a:r>
          </a:p>
        </p:txBody>
      </p:sp>
      <p:sp>
        <p:nvSpPr>
          <p:cNvPr id="7" name="Rectangle 6">
            <a:extLst>
              <a:ext uri="{FF2B5EF4-FFF2-40B4-BE49-F238E27FC236}">
                <a16:creationId xmlns:a16="http://schemas.microsoft.com/office/drawing/2014/main" id="{4BAE3027-19B8-E7C6-2A36-12D2C8452733}"/>
              </a:ext>
            </a:extLst>
          </p:cNvPr>
          <p:cNvSpPr/>
          <p:nvPr/>
        </p:nvSpPr>
        <p:spPr>
          <a:xfrm>
            <a:off x="3749966" y="1107601"/>
            <a:ext cx="145674" cy="145674"/>
          </a:xfrm>
          <a:prstGeom prst="rect">
            <a:avLst/>
          </a:prstGeom>
          <a:solidFill>
            <a:srgbClr val="0B37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Nunito Sans"/>
              <a:ea typeface="+mn-ea"/>
              <a:cs typeface="+mn-cs"/>
            </a:endParaRPr>
          </a:p>
        </p:txBody>
      </p:sp>
      <p:sp>
        <p:nvSpPr>
          <p:cNvPr id="9" name="TextBox 8">
            <a:extLst>
              <a:ext uri="{FF2B5EF4-FFF2-40B4-BE49-F238E27FC236}">
                <a16:creationId xmlns:a16="http://schemas.microsoft.com/office/drawing/2014/main" id="{3A7119BB-7E28-7CCC-D63D-9E0124662DD2}"/>
              </a:ext>
              <a:ext uri="{C183D7F6-B498-43B3-948B-1728B52AA6E4}">
                <adec:decorative xmlns:adec="http://schemas.microsoft.com/office/drawing/2017/decorative" val="1"/>
              </a:ext>
            </a:extLst>
          </p:cNvPr>
          <p:cNvSpPr txBox="1"/>
          <p:nvPr/>
        </p:nvSpPr>
        <p:spPr>
          <a:xfrm>
            <a:off x="5210339" y="1067950"/>
            <a:ext cx="2129618"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lumMod val="75000"/>
                    <a:lumOff val="25000"/>
                  </a:prstClr>
                </a:solidFill>
                <a:effectLst/>
                <a:uLnTx/>
                <a:uFillTx/>
                <a:latin typeface="Nunito Sans"/>
                <a:ea typeface="+mn-ea"/>
                <a:cs typeface="Arial" panose="020B0604020202020204" pitchFamily="34" charset="0"/>
              </a:rPr>
              <a:t>Emerging organic activities</a:t>
            </a:r>
          </a:p>
        </p:txBody>
      </p:sp>
      <p:sp>
        <p:nvSpPr>
          <p:cNvPr id="5" name="TextBox 4">
            <a:extLst>
              <a:ext uri="{FF2B5EF4-FFF2-40B4-BE49-F238E27FC236}">
                <a16:creationId xmlns:a16="http://schemas.microsoft.com/office/drawing/2014/main" id="{1ADAD56C-B5B1-23DF-F1B4-A029BFFE2F4F}"/>
              </a:ext>
              <a:ext uri="{C183D7F6-B498-43B3-948B-1728B52AA6E4}">
                <adec:decorative xmlns:adec="http://schemas.microsoft.com/office/drawing/2017/decorative" val="1"/>
              </a:ext>
            </a:extLst>
          </p:cNvPr>
          <p:cNvSpPr txBox="1"/>
          <p:nvPr/>
        </p:nvSpPr>
        <p:spPr>
          <a:xfrm>
            <a:off x="8040314" y="1067950"/>
            <a:ext cx="2212229"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lumMod val="75000"/>
                    <a:lumOff val="25000"/>
                  </a:prstClr>
                </a:solidFill>
                <a:effectLst/>
                <a:uLnTx/>
                <a:uFillTx/>
                <a:latin typeface="Nunito Sans"/>
                <a:ea typeface="+mn-ea"/>
                <a:cs typeface="Arial" panose="020B0604020202020204" pitchFamily="34" charset="0"/>
              </a:rPr>
              <a:t>Inorganic focus</a:t>
            </a:r>
          </a:p>
        </p:txBody>
      </p:sp>
      <p:sp>
        <p:nvSpPr>
          <p:cNvPr id="4" name="Rectangle 3">
            <a:extLst>
              <a:ext uri="{FF2B5EF4-FFF2-40B4-BE49-F238E27FC236}">
                <a16:creationId xmlns:a16="http://schemas.microsoft.com/office/drawing/2014/main" id="{5759DBB9-E045-86F8-0A51-89F6BBC5B7A1}"/>
              </a:ext>
            </a:extLst>
          </p:cNvPr>
          <p:cNvSpPr/>
          <p:nvPr/>
        </p:nvSpPr>
        <p:spPr>
          <a:xfrm>
            <a:off x="7005306" y="1107601"/>
            <a:ext cx="145674" cy="145674"/>
          </a:xfrm>
          <a:prstGeom prst="rect">
            <a:avLst/>
          </a:prstGeom>
          <a:solidFill>
            <a:srgbClr val="EE4E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Nunito Sans"/>
              <a:ea typeface="+mn-ea"/>
              <a:cs typeface="+mn-cs"/>
            </a:endParaRPr>
          </a:p>
        </p:txBody>
      </p:sp>
      <p:sp>
        <p:nvSpPr>
          <p:cNvPr id="13" name="Rectangle 12">
            <a:extLst>
              <a:ext uri="{FF2B5EF4-FFF2-40B4-BE49-F238E27FC236}">
                <a16:creationId xmlns:a16="http://schemas.microsoft.com/office/drawing/2014/main" id="{C813312C-4219-2FBA-0861-1F5734073DFB}"/>
              </a:ext>
            </a:extLst>
          </p:cNvPr>
          <p:cNvSpPr/>
          <p:nvPr/>
        </p:nvSpPr>
        <p:spPr>
          <a:xfrm>
            <a:off x="9144727" y="1107601"/>
            <a:ext cx="145674" cy="145674"/>
          </a:xfrm>
          <a:prstGeom prst="rect">
            <a:avLst/>
          </a:prstGeom>
          <a:solidFill>
            <a:srgbClr val="F9D1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Nunito Sans"/>
              <a:ea typeface="+mn-ea"/>
              <a:cs typeface="+mn-cs"/>
            </a:endParaRPr>
          </a:p>
        </p:txBody>
      </p:sp>
      <p:pic>
        <p:nvPicPr>
          <p:cNvPr id="15" name="Picture 14" descr="Axco logo">
            <a:extLst>
              <a:ext uri="{FF2B5EF4-FFF2-40B4-BE49-F238E27FC236}">
                <a16:creationId xmlns:a16="http://schemas.microsoft.com/office/drawing/2014/main" id="{D67BDCDB-E639-B055-DDBE-A2B43750DEF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05284" y="2622572"/>
            <a:ext cx="252000" cy="252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xco logo">
            <a:extLst>
              <a:ext uri="{FF2B5EF4-FFF2-40B4-BE49-F238E27FC236}">
                <a16:creationId xmlns:a16="http://schemas.microsoft.com/office/drawing/2014/main" id="{690470AA-206A-5879-0DB0-393E9E34CE7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05284" y="2991485"/>
            <a:ext cx="252000" cy="252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xco logo">
            <a:extLst>
              <a:ext uri="{FF2B5EF4-FFF2-40B4-BE49-F238E27FC236}">
                <a16:creationId xmlns:a16="http://schemas.microsoft.com/office/drawing/2014/main" id="{E1CBA933-C582-0FCB-E2EC-C474D882A0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05284" y="3552048"/>
            <a:ext cx="252000" cy="252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xco logo">
            <a:extLst>
              <a:ext uri="{FF2B5EF4-FFF2-40B4-BE49-F238E27FC236}">
                <a16:creationId xmlns:a16="http://schemas.microsoft.com/office/drawing/2014/main" id="{D8EF2D19-1D22-EA8E-D8F0-73E388AAA9D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05284" y="3945038"/>
            <a:ext cx="252000" cy="25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FRA - Foundation Research Associates">
            <a:extLst>
              <a:ext uri="{FF2B5EF4-FFF2-40B4-BE49-F238E27FC236}">
                <a16:creationId xmlns:a16="http://schemas.microsoft.com/office/drawing/2014/main" id="{07249089-A56B-0222-6812-931DA6875E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1613" y="4536212"/>
            <a:ext cx="504533" cy="180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FRA - Foundation Research Associates">
            <a:extLst>
              <a:ext uri="{FF2B5EF4-FFF2-40B4-BE49-F238E27FC236}">
                <a16:creationId xmlns:a16="http://schemas.microsoft.com/office/drawing/2014/main" id="{C63DE23B-5693-233E-018B-BED2B3D693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70395" y="4967890"/>
            <a:ext cx="504533" cy="180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Mercia logo">
            <a:extLst>
              <a:ext uri="{FF2B5EF4-FFF2-40B4-BE49-F238E27FC236}">
                <a16:creationId xmlns:a16="http://schemas.microsoft.com/office/drawing/2014/main" id="{00A17FE5-7257-3D46-3DCD-045881A92AB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99813" y="4090916"/>
            <a:ext cx="399818" cy="144000"/>
          </a:xfrm>
          <a:prstGeom prst="rect">
            <a:avLst/>
          </a:prstGeom>
        </p:spPr>
      </p:pic>
      <p:pic>
        <p:nvPicPr>
          <p:cNvPr id="30" name="Picture 29" descr="Mercia logo">
            <a:extLst>
              <a:ext uri="{FF2B5EF4-FFF2-40B4-BE49-F238E27FC236}">
                <a16:creationId xmlns:a16="http://schemas.microsoft.com/office/drawing/2014/main" id="{B18EFEB6-1A26-E84A-70F0-D86E0EAD49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99813" y="4561616"/>
            <a:ext cx="399818" cy="144000"/>
          </a:xfrm>
          <a:prstGeom prst="rect">
            <a:avLst/>
          </a:prstGeom>
        </p:spPr>
      </p:pic>
      <p:pic>
        <p:nvPicPr>
          <p:cNvPr id="31" name="Picture 30" descr="Mercia logo">
            <a:extLst>
              <a:ext uri="{FF2B5EF4-FFF2-40B4-BE49-F238E27FC236}">
                <a16:creationId xmlns:a16="http://schemas.microsoft.com/office/drawing/2014/main" id="{4A26C944-1C44-EB97-FEBE-18846A2C74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99813" y="5032316"/>
            <a:ext cx="399818" cy="144000"/>
          </a:xfrm>
          <a:prstGeom prst="rect">
            <a:avLst/>
          </a:prstGeom>
        </p:spPr>
      </p:pic>
      <p:pic>
        <p:nvPicPr>
          <p:cNvPr id="32" name="Picture 31" descr="Mercia logo">
            <a:extLst>
              <a:ext uri="{FF2B5EF4-FFF2-40B4-BE49-F238E27FC236}">
                <a16:creationId xmlns:a16="http://schemas.microsoft.com/office/drawing/2014/main" id="{183DBE22-BE9E-6C36-7C7A-BE002F99C3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99813" y="3620216"/>
            <a:ext cx="399818" cy="144000"/>
          </a:xfrm>
          <a:prstGeom prst="rect">
            <a:avLst/>
          </a:prstGeom>
        </p:spPr>
      </p:pic>
      <p:pic>
        <p:nvPicPr>
          <p:cNvPr id="33" name="Picture 32" descr="Mercia logo">
            <a:extLst>
              <a:ext uri="{FF2B5EF4-FFF2-40B4-BE49-F238E27FC236}">
                <a16:creationId xmlns:a16="http://schemas.microsoft.com/office/drawing/2014/main" id="{59A17ECA-2A07-985E-FF72-D712301684F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99813" y="2678816"/>
            <a:ext cx="399818" cy="144000"/>
          </a:xfrm>
          <a:prstGeom prst="rect">
            <a:avLst/>
          </a:prstGeom>
        </p:spPr>
      </p:pic>
      <p:pic>
        <p:nvPicPr>
          <p:cNvPr id="40" name="Picture 8" descr="Bond Solon | Wilmington PLC">
            <a:extLst>
              <a:ext uri="{FF2B5EF4-FFF2-40B4-BE49-F238E27FC236}">
                <a16:creationId xmlns:a16="http://schemas.microsoft.com/office/drawing/2014/main" id="{B00FDA5D-D58C-C264-8F97-72EF2CCAB4F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1135" b="21141"/>
          <a:stretch/>
        </p:blipFill>
        <p:spPr bwMode="auto">
          <a:xfrm>
            <a:off x="7601835" y="4072262"/>
            <a:ext cx="478659" cy="1800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Bond Solon | Wilmington PLC">
            <a:extLst>
              <a:ext uri="{FF2B5EF4-FFF2-40B4-BE49-F238E27FC236}">
                <a16:creationId xmlns:a16="http://schemas.microsoft.com/office/drawing/2014/main" id="{1C659C4C-D536-AFAD-AD51-C8D607B68F1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1135" b="21141"/>
          <a:stretch/>
        </p:blipFill>
        <p:spPr bwMode="auto">
          <a:xfrm>
            <a:off x="7708010" y="4883349"/>
            <a:ext cx="291043" cy="10944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CLT International | LinkedIn">
            <a:extLst>
              <a:ext uri="{FF2B5EF4-FFF2-40B4-BE49-F238E27FC236}">
                <a16:creationId xmlns:a16="http://schemas.microsoft.com/office/drawing/2014/main" id="{651782A4-F4C6-0D6D-FB85-3A34C14F2F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75" b="10224"/>
          <a:stretch/>
        </p:blipFill>
        <p:spPr bwMode="auto">
          <a:xfrm>
            <a:off x="7693907" y="5095767"/>
            <a:ext cx="296731" cy="21670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International Compliance Association launches ICA Certificate in Anti Money  Laundering in conjunction with the Centre For Islamic Banking, Finance And  Management - Bobsguide">
            <a:extLst>
              <a:ext uri="{FF2B5EF4-FFF2-40B4-BE49-F238E27FC236}">
                <a16:creationId xmlns:a16="http://schemas.microsoft.com/office/drawing/2014/main" id="{CE35AA60-F71D-C32F-776D-05D4022058C9}"/>
              </a:ext>
              <a:ext uri="{C183D7F6-B498-43B3-948B-1728B52AA6E4}">
                <adec:decorative xmlns:adec="http://schemas.microsoft.com/office/drawing/2017/decorative" val="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6636" r="56476" b="1"/>
          <a:stretch/>
        </p:blipFill>
        <p:spPr bwMode="auto">
          <a:xfrm>
            <a:off x="4143202" y="4478586"/>
            <a:ext cx="315612" cy="216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International Compliance Association launches ICA Certificate in Anti Money  Laundering in conjunction with the Centre For Islamic Banking, Finance And  Management - Bobsguide">
            <a:extLst>
              <a:ext uri="{FF2B5EF4-FFF2-40B4-BE49-F238E27FC236}">
                <a16:creationId xmlns:a16="http://schemas.microsoft.com/office/drawing/2014/main" id="{EE1496D1-32F5-5023-5776-F0069347DE05}"/>
              </a:ext>
              <a:ext uri="{C183D7F6-B498-43B3-948B-1728B52AA6E4}">
                <adec:decorative xmlns:adec="http://schemas.microsoft.com/office/drawing/2017/decorative" val="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6636" r="56476" b="1"/>
          <a:stretch/>
        </p:blipFill>
        <p:spPr bwMode="auto">
          <a:xfrm>
            <a:off x="4133403" y="4972258"/>
            <a:ext cx="315612" cy="2160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descr="Health, Safety and Environmental Training Courses and Consultancy">
            <a:extLst>
              <a:ext uri="{FF2B5EF4-FFF2-40B4-BE49-F238E27FC236}">
                <a16:creationId xmlns:a16="http://schemas.microsoft.com/office/drawing/2014/main" id="{D4627A24-71A9-1C5D-1B48-029E88302A2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44209" y="5031489"/>
            <a:ext cx="540000" cy="1392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Mercia logo">
            <a:extLst>
              <a:ext uri="{FF2B5EF4-FFF2-40B4-BE49-F238E27FC236}">
                <a16:creationId xmlns:a16="http://schemas.microsoft.com/office/drawing/2014/main" id="{AAB59FEB-8A75-A8C2-D0BC-9702F3983F1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99813" y="3149516"/>
            <a:ext cx="399818" cy="144000"/>
          </a:xfrm>
          <a:prstGeom prst="rect">
            <a:avLst/>
          </a:prstGeom>
        </p:spPr>
      </p:pic>
      <p:pic>
        <p:nvPicPr>
          <p:cNvPr id="8" name="Picture 4" descr="International Compliance Association launches ICA Certificate in Anti Money  Laundering in conjunction with the Centre For Islamic Banking, Finance And  Management - Bobsguide">
            <a:extLst>
              <a:ext uri="{FF2B5EF4-FFF2-40B4-BE49-F238E27FC236}">
                <a16:creationId xmlns:a16="http://schemas.microsoft.com/office/drawing/2014/main" id="{A1224938-46E2-538B-917C-7C2151A5674A}"/>
              </a:ext>
              <a:ext uri="{C183D7F6-B498-43B3-948B-1728B52AA6E4}">
                <adec:decorative xmlns:adec="http://schemas.microsoft.com/office/drawing/2017/decorative" val="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6636" r="56476" b="1"/>
          <a:stretch/>
        </p:blipFill>
        <p:spPr bwMode="auto">
          <a:xfrm>
            <a:off x="4152727" y="3536911"/>
            <a:ext cx="315612" cy="2160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International Compliance Association launches ICA Certificate in Anti Money  Laundering in conjunction with the Centre For Islamic Banking, Finance And  Management - Bobsguide">
            <a:extLst>
              <a:ext uri="{FF2B5EF4-FFF2-40B4-BE49-F238E27FC236}">
                <a16:creationId xmlns:a16="http://schemas.microsoft.com/office/drawing/2014/main" id="{5570BF74-81FE-DCDA-2CD4-9A5C4F2F67C3}"/>
              </a:ext>
              <a:ext uri="{C183D7F6-B498-43B3-948B-1728B52AA6E4}">
                <adec:decorative xmlns:adec="http://schemas.microsoft.com/office/drawing/2017/decorative" val="0"/>
              </a:ext>
            </a:extLst>
          </p:cNvPr>
          <p:cNvPicPr>
            <a:picLocks noChangeArrowheads="1"/>
          </p:cNvPicPr>
          <p:nvPr/>
        </p:nvPicPr>
        <p:blipFill rotWithShape="1">
          <a:blip r:embed="rId5">
            <a:extLst>
              <a:ext uri="{28A0092B-C50C-407E-A947-70E740481C1C}">
                <a14:useLocalDpi xmlns:a14="http://schemas.microsoft.com/office/drawing/2010/main" val="0"/>
              </a:ext>
            </a:extLst>
          </a:blip>
          <a:srcRect t="-26636" r="56476" b="1"/>
          <a:stretch/>
        </p:blipFill>
        <p:spPr bwMode="auto">
          <a:xfrm>
            <a:off x="7714801" y="4981501"/>
            <a:ext cx="252000" cy="16363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Health, Safety and Environmental Training Courses and Consultancy">
            <a:extLst>
              <a:ext uri="{FF2B5EF4-FFF2-40B4-BE49-F238E27FC236}">
                <a16:creationId xmlns:a16="http://schemas.microsoft.com/office/drawing/2014/main" id="{534E5D02-4B73-42D2-B8E4-6E1CCA8FFD7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91806" y="5008541"/>
            <a:ext cx="558317" cy="14400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FRA - Foundation Research Associates">
            <a:extLst>
              <a:ext uri="{FF2B5EF4-FFF2-40B4-BE49-F238E27FC236}">
                <a16:creationId xmlns:a16="http://schemas.microsoft.com/office/drawing/2014/main" id="{7CA8C110-D664-C518-31DB-9A2E733F8F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8736" y="4218799"/>
            <a:ext cx="403627" cy="14400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6" descr="FRA - Foundation Research Associates">
            <a:extLst>
              <a:ext uri="{FF2B5EF4-FFF2-40B4-BE49-F238E27FC236}">
                <a16:creationId xmlns:a16="http://schemas.microsoft.com/office/drawing/2014/main" id="{A56800FE-79D1-43D6-6DE2-E88C69866C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9005" y="4176506"/>
            <a:ext cx="403626" cy="144000"/>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18" descr="Pendragon">
            <a:extLst>
              <a:ext uri="{FF2B5EF4-FFF2-40B4-BE49-F238E27FC236}">
                <a16:creationId xmlns:a16="http://schemas.microsoft.com/office/drawing/2014/main" id="{DD6F6C6B-26B0-2790-1262-C2E5ECD8070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32191" r="-5268"/>
          <a:stretch/>
        </p:blipFill>
        <p:spPr bwMode="auto">
          <a:xfrm>
            <a:off x="7568563" y="2629385"/>
            <a:ext cx="586286" cy="216000"/>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18" descr="Pendragon">
            <a:extLst>
              <a:ext uri="{FF2B5EF4-FFF2-40B4-BE49-F238E27FC236}">
                <a16:creationId xmlns:a16="http://schemas.microsoft.com/office/drawing/2014/main" id="{EE045D45-C4DC-EBE6-2AFE-850C4595184D}"/>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32191" r="-5268"/>
          <a:stretch/>
        </p:blipFill>
        <p:spPr bwMode="auto">
          <a:xfrm>
            <a:off x="7568563" y="3105762"/>
            <a:ext cx="586286" cy="21600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8" descr="Pendragon">
            <a:extLst>
              <a:ext uri="{FF2B5EF4-FFF2-40B4-BE49-F238E27FC236}">
                <a16:creationId xmlns:a16="http://schemas.microsoft.com/office/drawing/2014/main" id="{63C1F1C9-4A0E-8941-40C7-031AD7177C6E}"/>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32191" r="-5268"/>
          <a:stretch/>
        </p:blipFill>
        <p:spPr bwMode="auto">
          <a:xfrm>
            <a:off x="7568563" y="3582139"/>
            <a:ext cx="586286" cy="21600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8" descr="Bond Solon | Wilmington PLC">
            <a:extLst>
              <a:ext uri="{FF2B5EF4-FFF2-40B4-BE49-F238E27FC236}">
                <a16:creationId xmlns:a16="http://schemas.microsoft.com/office/drawing/2014/main" id="{099065B0-F5D4-9198-0FCA-08011BFD39E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1135" b="21141"/>
          <a:stretch/>
        </p:blipFill>
        <p:spPr bwMode="auto">
          <a:xfrm>
            <a:off x="7615268" y="4433377"/>
            <a:ext cx="478659" cy="18000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4" descr="Health, Safety and Environmental Training Courses and Consultancy">
            <a:extLst>
              <a:ext uri="{FF2B5EF4-FFF2-40B4-BE49-F238E27FC236}">
                <a16:creationId xmlns:a16="http://schemas.microsoft.com/office/drawing/2014/main" id="{1FE3EF82-DF29-4091-96FE-151B2CFDE87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50129" y="4578064"/>
            <a:ext cx="540000" cy="139275"/>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4" descr="Health, Safety and Environmental Training Courses and Consultancy">
            <a:extLst>
              <a:ext uri="{FF2B5EF4-FFF2-40B4-BE49-F238E27FC236}">
                <a16:creationId xmlns:a16="http://schemas.microsoft.com/office/drawing/2014/main" id="{EBB208E0-F776-7042-8C1A-0B878CDD27A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47546" y="4582329"/>
            <a:ext cx="540000" cy="1392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CLT International | LinkedIn">
            <a:extLst>
              <a:ext uri="{FF2B5EF4-FFF2-40B4-BE49-F238E27FC236}">
                <a16:creationId xmlns:a16="http://schemas.microsoft.com/office/drawing/2014/main" id="{B3DA4176-6BE8-D1BE-38F8-C6F1B00C00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75" b="10224"/>
          <a:stretch/>
        </p:blipFill>
        <p:spPr bwMode="auto">
          <a:xfrm>
            <a:off x="6455576" y="5740527"/>
            <a:ext cx="394359" cy="288000"/>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4" descr="Health, Safety and Environmental Training Courses and Consultancy">
            <a:extLst>
              <a:ext uri="{FF2B5EF4-FFF2-40B4-BE49-F238E27FC236}">
                <a16:creationId xmlns:a16="http://schemas.microsoft.com/office/drawing/2014/main" id="{EAB2A4E8-54DA-C58D-39F6-B9C5F811E98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33422" y="5013266"/>
            <a:ext cx="540000" cy="1392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90BAE8A-3455-6978-E757-A3611BB00E92}"/>
              </a:ext>
            </a:extLst>
          </p:cNvPr>
          <p:cNvPicPr>
            <a:picLocks noChangeAspect="1"/>
          </p:cNvPicPr>
          <p:nvPr/>
        </p:nvPicPr>
        <p:blipFill>
          <a:blip r:embed="rId14"/>
          <a:stretch>
            <a:fillRect/>
          </a:stretch>
        </p:blipFill>
        <p:spPr>
          <a:xfrm>
            <a:off x="4160585" y="3087762"/>
            <a:ext cx="311285" cy="288000"/>
          </a:xfrm>
          <a:prstGeom prst="rect">
            <a:avLst/>
          </a:prstGeom>
        </p:spPr>
      </p:pic>
      <p:pic>
        <p:nvPicPr>
          <p:cNvPr id="14" name="Picture 13">
            <a:extLst>
              <a:ext uri="{FF2B5EF4-FFF2-40B4-BE49-F238E27FC236}">
                <a16:creationId xmlns:a16="http://schemas.microsoft.com/office/drawing/2014/main" id="{821F6014-8D1C-A4CC-43A5-5D4CF4581843}"/>
              </a:ext>
            </a:extLst>
          </p:cNvPr>
          <p:cNvPicPr>
            <a:picLocks noChangeAspect="1"/>
          </p:cNvPicPr>
          <p:nvPr/>
        </p:nvPicPr>
        <p:blipFill>
          <a:blip r:embed="rId14"/>
          <a:stretch>
            <a:fillRect/>
          </a:stretch>
        </p:blipFill>
        <p:spPr>
          <a:xfrm>
            <a:off x="3004663" y="3211039"/>
            <a:ext cx="233463" cy="216000"/>
          </a:xfrm>
          <a:prstGeom prst="rect">
            <a:avLst/>
          </a:prstGeom>
        </p:spPr>
      </p:pic>
      <p:pic>
        <p:nvPicPr>
          <p:cNvPr id="16" name="Picture 4" descr="International Compliance Association launches ICA Certificate in Anti Money  Laundering in conjunction with the Centre For Islamic Banking, Finance And  Management - Bobsguide">
            <a:extLst>
              <a:ext uri="{FF2B5EF4-FFF2-40B4-BE49-F238E27FC236}">
                <a16:creationId xmlns:a16="http://schemas.microsoft.com/office/drawing/2014/main" id="{5F52DA4E-3763-106A-91CD-1BB9DF36F52C}"/>
              </a:ext>
              <a:ext uri="{C183D7F6-B498-43B3-948B-1728B52AA6E4}">
                <adec:decorative xmlns:adec="http://schemas.microsoft.com/office/drawing/2017/decorative" val="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6636" r="56476" b="1"/>
          <a:stretch/>
        </p:blipFill>
        <p:spPr bwMode="auto">
          <a:xfrm>
            <a:off x="4039683" y="3937514"/>
            <a:ext cx="263010" cy="180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International Compliance Association launches ICA Certificate in Anti Money  Laundering in conjunction with the Centre For Islamic Banking, Finance And  Management - Bobsguide">
            <a:extLst>
              <a:ext uri="{FF2B5EF4-FFF2-40B4-BE49-F238E27FC236}">
                <a16:creationId xmlns:a16="http://schemas.microsoft.com/office/drawing/2014/main" id="{0C6F8315-95AE-2CAF-E0A9-C64E49F22A1A}"/>
              </a:ext>
              <a:ext uri="{C183D7F6-B498-43B3-948B-1728B52AA6E4}">
                <adec:decorative xmlns:adec="http://schemas.microsoft.com/office/drawing/2017/decorative" val="0"/>
              </a:ext>
            </a:extLst>
          </p:cNvPr>
          <p:cNvPicPr>
            <a:picLocks noChangeArrowheads="1"/>
          </p:cNvPicPr>
          <p:nvPr/>
        </p:nvPicPr>
        <p:blipFill rotWithShape="1">
          <a:blip r:embed="rId5">
            <a:extLst>
              <a:ext uri="{28A0092B-C50C-407E-A947-70E740481C1C}">
                <a14:useLocalDpi xmlns:a14="http://schemas.microsoft.com/office/drawing/2010/main" val="0"/>
              </a:ext>
            </a:extLst>
          </a:blip>
          <a:srcRect t="-26636" r="56476" b="1"/>
          <a:stretch/>
        </p:blipFill>
        <p:spPr bwMode="auto">
          <a:xfrm>
            <a:off x="7790295" y="5796925"/>
            <a:ext cx="316800" cy="2160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Mercia logo">
            <a:extLst>
              <a:ext uri="{FF2B5EF4-FFF2-40B4-BE49-F238E27FC236}">
                <a16:creationId xmlns:a16="http://schemas.microsoft.com/office/drawing/2014/main" id="{1891EFB4-06BF-A43B-8F2A-A53162B55CC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23558" y="5729765"/>
            <a:ext cx="399818" cy="144000"/>
          </a:xfrm>
          <a:prstGeom prst="rect">
            <a:avLst/>
          </a:prstGeom>
        </p:spPr>
      </p:pic>
      <p:pic>
        <p:nvPicPr>
          <p:cNvPr id="37" name="Picture 4" descr="International Compliance Association launches ICA Certificate in Anti Money  Laundering in conjunction with the Centre For Islamic Banking, Finance And  Management - Bobsguide">
            <a:extLst>
              <a:ext uri="{FF2B5EF4-FFF2-40B4-BE49-F238E27FC236}">
                <a16:creationId xmlns:a16="http://schemas.microsoft.com/office/drawing/2014/main" id="{80B6C968-F2C1-BBBD-C001-8C354ABEEDBC}"/>
              </a:ext>
              <a:ext uri="{C183D7F6-B498-43B3-948B-1728B52AA6E4}">
                <adec:decorative xmlns:adec="http://schemas.microsoft.com/office/drawing/2017/decorative" val="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6636" r="56476" b="1"/>
          <a:stretch/>
        </p:blipFill>
        <p:spPr bwMode="auto">
          <a:xfrm>
            <a:off x="4139892" y="5696831"/>
            <a:ext cx="315612" cy="216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297A59A7-C679-0A05-69B0-BBDCB1E9A247}"/>
              </a:ext>
            </a:extLst>
          </p:cNvPr>
          <p:cNvPicPr>
            <a:picLocks noChangeAspect="1"/>
          </p:cNvPicPr>
          <p:nvPr/>
        </p:nvPicPr>
        <p:blipFill>
          <a:blip r:embed="rId14"/>
          <a:stretch>
            <a:fillRect/>
          </a:stretch>
        </p:blipFill>
        <p:spPr>
          <a:xfrm>
            <a:off x="4350318" y="3934786"/>
            <a:ext cx="233463" cy="216000"/>
          </a:xfrm>
          <a:prstGeom prst="rect">
            <a:avLst/>
          </a:prstGeom>
        </p:spPr>
      </p:pic>
      <p:grpSp>
        <p:nvGrpSpPr>
          <p:cNvPr id="56" name="Group 55">
            <a:extLst>
              <a:ext uri="{FF2B5EF4-FFF2-40B4-BE49-F238E27FC236}">
                <a16:creationId xmlns:a16="http://schemas.microsoft.com/office/drawing/2014/main" id="{E8D5CA77-FDC1-7817-9319-021C6AA30E77}"/>
              </a:ext>
            </a:extLst>
          </p:cNvPr>
          <p:cNvGrpSpPr/>
          <p:nvPr/>
        </p:nvGrpSpPr>
        <p:grpSpPr>
          <a:xfrm>
            <a:off x="3644902" y="5695373"/>
            <a:ext cx="216000" cy="216000"/>
            <a:chOff x="3644902" y="5695373"/>
            <a:chExt cx="216000" cy="216000"/>
          </a:xfrm>
        </p:grpSpPr>
        <p:pic>
          <p:nvPicPr>
            <p:cNvPr id="48" name="Graphic 47" descr="Tick with solid fill">
              <a:extLst>
                <a:ext uri="{FF2B5EF4-FFF2-40B4-BE49-F238E27FC236}">
                  <a16:creationId xmlns:a16="http://schemas.microsoft.com/office/drawing/2014/main" id="{CB9C36B0-B4E1-FA6B-ACBB-2D59321DE580}"/>
                </a:ext>
              </a:extLst>
            </p:cNvPr>
            <p:cNvPicPr>
              <a:picLocks noChangeAspect="1"/>
            </p:cNvPicPr>
            <p:nvPr/>
          </p:nvPicPr>
          <p:blipFill>
            <a:blip r:embed="rId15">
              <a:duotone>
                <a:schemeClr val="accent1">
                  <a:shade val="45000"/>
                  <a:satMod val="135000"/>
                </a:schemeClr>
                <a:prstClr val="white"/>
              </a:duotone>
              <a:extLst>
                <a:ext uri="{96DAC541-7B7A-43D3-8B79-37D633B846F1}">
                  <asvg:svgBlip xmlns:asvg="http://schemas.microsoft.com/office/drawing/2016/SVG/main" r:embed="rId16"/>
                </a:ext>
              </a:extLst>
            </a:blip>
            <a:stretch>
              <a:fillRect/>
            </a:stretch>
          </p:blipFill>
          <p:spPr>
            <a:xfrm>
              <a:off x="3686264" y="5735129"/>
              <a:ext cx="144000" cy="144000"/>
            </a:xfrm>
            <a:prstGeom prst="rect">
              <a:avLst/>
            </a:prstGeom>
          </p:spPr>
        </p:pic>
        <p:sp>
          <p:nvSpPr>
            <p:cNvPr id="53" name="Rectangle 52">
              <a:extLst>
                <a:ext uri="{FF2B5EF4-FFF2-40B4-BE49-F238E27FC236}">
                  <a16:creationId xmlns:a16="http://schemas.microsoft.com/office/drawing/2014/main" id="{6CB3330D-6E6C-FC65-EC33-6ED63265E004}"/>
                </a:ext>
              </a:extLst>
            </p:cNvPr>
            <p:cNvSpPr>
              <a:spLocks noChangeAspect="1"/>
            </p:cNvSpPr>
            <p:nvPr/>
          </p:nvSpPr>
          <p:spPr>
            <a:xfrm>
              <a:off x="3644902" y="5695373"/>
              <a:ext cx="216000" cy="216000"/>
            </a:xfrm>
            <a:prstGeom prst="rect">
              <a:avLst/>
            </a:prstGeom>
            <a:noFill/>
            <a:ln w="25400">
              <a:solidFill>
                <a:srgbClr val="AA39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Nunito Sans"/>
                <a:ea typeface="+mn-ea"/>
                <a:cs typeface="+mn-cs"/>
              </a:endParaRPr>
            </a:p>
          </p:txBody>
        </p:sp>
      </p:grpSp>
      <p:grpSp>
        <p:nvGrpSpPr>
          <p:cNvPr id="55" name="Group 54">
            <a:extLst>
              <a:ext uri="{FF2B5EF4-FFF2-40B4-BE49-F238E27FC236}">
                <a16:creationId xmlns:a16="http://schemas.microsoft.com/office/drawing/2014/main" id="{6273C162-49B6-ED8F-5003-FEB9F83A666B}"/>
              </a:ext>
            </a:extLst>
          </p:cNvPr>
          <p:cNvGrpSpPr/>
          <p:nvPr/>
        </p:nvGrpSpPr>
        <p:grpSpPr>
          <a:xfrm>
            <a:off x="4791129" y="5695373"/>
            <a:ext cx="216000" cy="216000"/>
            <a:chOff x="4834118" y="6299004"/>
            <a:chExt cx="216000" cy="216000"/>
          </a:xfrm>
        </p:grpSpPr>
        <p:pic>
          <p:nvPicPr>
            <p:cNvPr id="52" name="Graphic 51" descr="Hourglass 60% with solid fill">
              <a:extLst>
                <a:ext uri="{FF2B5EF4-FFF2-40B4-BE49-F238E27FC236}">
                  <a16:creationId xmlns:a16="http://schemas.microsoft.com/office/drawing/2014/main" id="{C67B37B6-359A-B1A3-5324-0F9CAD358E60}"/>
                </a:ext>
              </a:extLst>
            </p:cNvPr>
            <p:cNvPicPr>
              <a:picLocks noChangeAspect="1"/>
            </p:cNvPicPr>
            <p:nvPr/>
          </p:nvPicPr>
          <p:blipFill>
            <a:blip r:embed="rId17">
              <a:duotone>
                <a:schemeClr val="accent1">
                  <a:shade val="45000"/>
                  <a:satMod val="135000"/>
                </a:schemeClr>
                <a:prstClr val="white"/>
              </a:duotone>
              <a:extLst>
                <a:ext uri="{96DAC541-7B7A-43D3-8B79-37D633B846F1}">
                  <asvg:svgBlip xmlns:asvg="http://schemas.microsoft.com/office/drawing/2016/SVG/main" r:embed="rId18"/>
                </a:ext>
              </a:extLst>
            </a:blip>
            <a:stretch>
              <a:fillRect/>
            </a:stretch>
          </p:blipFill>
          <p:spPr>
            <a:xfrm>
              <a:off x="4853996" y="6318882"/>
              <a:ext cx="180000" cy="180000"/>
            </a:xfrm>
            <a:prstGeom prst="rect">
              <a:avLst/>
            </a:prstGeom>
          </p:spPr>
        </p:pic>
        <p:sp>
          <p:nvSpPr>
            <p:cNvPr id="54" name="Rectangle 53">
              <a:extLst>
                <a:ext uri="{FF2B5EF4-FFF2-40B4-BE49-F238E27FC236}">
                  <a16:creationId xmlns:a16="http://schemas.microsoft.com/office/drawing/2014/main" id="{C8CE0A98-7E5B-4FE0-24D4-5EAA151E72D7}"/>
                </a:ext>
              </a:extLst>
            </p:cNvPr>
            <p:cNvSpPr>
              <a:spLocks noChangeAspect="1"/>
            </p:cNvSpPr>
            <p:nvPr/>
          </p:nvSpPr>
          <p:spPr>
            <a:xfrm>
              <a:off x="4834118" y="6299004"/>
              <a:ext cx="216000" cy="216000"/>
            </a:xfrm>
            <a:prstGeom prst="rect">
              <a:avLst/>
            </a:prstGeom>
            <a:noFill/>
            <a:ln w="25400">
              <a:solidFill>
                <a:srgbClr val="AA39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Nunito Sans"/>
                <a:ea typeface="+mn-ea"/>
                <a:cs typeface="+mn-cs"/>
              </a:endParaRPr>
            </a:p>
          </p:txBody>
        </p:sp>
      </p:grpSp>
      <p:grpSp>
        <p:nvGrpSpPr>
          <p:cNvPr id="64" name="Group 63">
            <a:extLst>
              <a:ext uri="{FF2B5EF4-FFF2-40B4-BE49-F238E27FC236}">
                <a16:creationId xmlns:a16="http://schemas.microsoft.com/office/drawing/2014/main" id="{C2BC4E9A-0F59-D58C-F0AF-DAE2FF1C213F}"/>
              </a:ext>
            </a:extLst>
          </p:cNvPr>
          <p:cNvGrpSpPr/>
          <p:nvPr/>
        </p:nvGrpSpPr>
        <p:grpSpPr>
          <a:xfrm>
            <a:off x="5973904" y="5695373"/>
            <a:ext cx="216000" cy="216000"/>
            <a:chOff x="3644902" y="5695373"/>
            <a:chExt cx="216000" cy="216000"/>
          </a:xfrm>
        </p:grpSpPr>
        <p:pic>
          <p:nvPicPr>
            <p:cNvPr id="66" name="Graphic 65" descr="Tick with solid fill">
              <a:extLst>
                <a:ext uri="{FF2B5EF4-FFF2-40B4-BE49-F238E27FC236}">
                  <a16:creationId xmlns:a16="http://schemas.microsoft.com/office/drawing/2014/main" id="{261F4E4E-59F2-3613-F714-E652F1A073C4}"/>
                </a:ext>
              </a:extLst>
            </p:cNvPr>
            <p:cNvPicPr>
              <a:picLocks noChangeAspect="1"/>
            </p:cNvPicPr>
            <p:nvPr/>
          </p:nvPicPr>
          <p:blipFill>
            <a:blip r:embed="rId15">
              <a:duotone>
                <a:schemeClr val="accent1">
                  <a:shade val="45000"/>
                  <a:satMod val="135000"/>
                </a:schemeClr>
                <a:prstClr val="white"/>
              </a:duotone>
              <a:extLst>
                <a:ext uri="{96DAC541-7B7A-43D3-8B79-37D633B846F1}">
                  <asvg:svgBlip xmlns:asvg="http://schemas.microsoft.com/office/drawing/2016/SVG/main" r:embed="rId16"/>
                </a:ext>
              </a:extLst>
            </a:blip>
            <a:stretch>
              <a:fillRect/>
            </a:stretch>
          </p:blipFill>
          <p:spPr>
            <a:xfrm>
              <a:off x="3686264" y="5735129"/>
              <a:ext cx="144000" cy="144000"/>
            </a:xfrm>
            <a:prstGeom prst="rect">
              <a:avLst/>
            </a:prstGeom>
          </p:spPr>
        </p:pic>
        <p:sp>
          <p:nvSpPr>
            <p:cNvPr id="67" name="Rectangle 66">
              <a:extLst>
                <a:ext uri="{FF2B5EF4-FFF2-40B4-BE49-F238E27FC236}">
                  <a16:creationId xmlns:a16="http://schemas.microsoft.com/office/drawing/2014/main" id="{53F5D880-0FC7-4DA2-744B-8DA86CFA6E7C}"/>
                </a:ext>
              </a:extLst>
            </p:cNvPr>
            <p:cNvSpPr>
              <a:spLocks noChangeAspect="1"/>
            </p:cNvSpPr>
            <p:nvPr/>
          </p:nvSpPr>
          <p:spPr>
            <a:xfrm>
              <a:off x="3644902" y="5695373"/>
              <a:ext cx="216000" cy="216000"/>
            </a:xfrm>
            <a:prstGeom prst="rect">
              <a:avLst/>
            </a:prstGeom>
            <a:noFill/>
            <a:ln w="25400">
              <a:solidFill>
                <a:srgbClr val="AA39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Nunito Sans"/>
                <a:ea typeface="+mn-ea"/>
                <a:cs typeface="+mn-cs"/>
              </a:endParaRPr>
            </a:p>
          </p:txBody>
        </p:sp>
      </p:grpSp>
      <p:grpSp>
        <p:nvGrpSpPr>
          <p:cNvPr id="68" name="Group 67">
            <a:extLst>
              <a:ext uri="{FF2B5EF4-FFF2-40B4-BE49-F238E27FC236}">
                <a16:creationId xmlns:a16="http://schemas.microsoft.com/office/drawing/2014/main" id="{155E1B5E-6D92-3B31-26F6-24871ACEAC47}"/>
              </a:ext>
            </a:extLst>
          </p:cNvPr>
          <p:cNvGrpSpPr/>
          <p:nvPr/>
        </p:nvGrpSpPr>
        <p:grpSpPr>
          <a:xfrm>
            <a:off x="7117062" y="5695373"/>
            <a:ext cx="216000" cy="216000"/>
            <a:chOff x="3644902" y="5695373"/>
            <a:chExt cx="216000" cy="216000"/>
          </a:xfrm>
        </p:grpSpPr>
        <p:pic>
          <p:nvPicPr>
            <p:cNvPr id="69" name="Graphic 68" descr="Tick with solid fill">
              <a:extLst>
                <a:ext uri="{FF2B5EF4-FFF2-40B4-BE49-F238E27FC236}">
                  <a16:creationId xmlns:a16="http://schemas.microsoft.com/office/drawing/2014/main" id="{BBCEE86E-D050-30B4-904E-A0EAD3E8176B}"/>
                </a:ext>
              </a:extLst>
            </p:cNvPr>
            <p:cNvPicPr>
              <a:picLocks noChangeAspect="1"/>
            </p:cNvPicPr>
            <p:nvPr/>
          </p:nvPicPr>
          <p:blipFill>
            <a:blip r:embed="rId15">
              <a:duotone>
                <a:schemeClr val="accent1">
                  <a:shade val="45000"/>
                  <a:satMod val="135000"/>
                </a:schemeClr>
                <a:prstClr val="white"/>
              </a:duotone>
              <a:extLst>
                <a:ext uri="{96DAC541-7B7A-43D3-8B79-37D633B846F1}">
                  <asvg:svgBlip xmlns:asvg="http://schemas.microsoft.com/office/drawing/2016/SVG/main" r:embed="rId16"/>
                </a:ext>
              </a:extLst>
            </a:blip>
            <a:stretch>
              <a:fillRect/>
            </a:stretch>
          </p:blipFill>
          <p:spPr>
            <a:xfrm>
              <a:off x="3686264" y="5735129"/>
              <a:ext cx="144000" cy="144000"/>
            </a:xfrm>
            <a:prstGeom prst="rect">
              <a:avLst/>
            </a:prstGeom>
          </p:spPr>
        </p:pic>
        <p:sp>
          <p:nvSpPr>
            <p:cNvPr id="72" name="Rectangle 71">
              <a:extLst>
                <a:ext uri="{FF2B5EF4-FFF2-40B4-BE49-F238E27FC236}">
                  <a16:creationId xmlns:a16="http://schemas.microsoft.com/office/drawing/2014/main" id="{2332EA56-DE4B-64F5-26D7-489BAADEDD85}"/>
                </a:ext>
              </a:extLst>
            </p:cNvPr>
            <p:cNvSpPr>
              <a:spLocks noChangeAspect="1"/>
            </p:cNvSpPr>
            <p:nvPr/>
          </p:nvSpPr>
          <p:spPr>
            <a:xfrm>
              <a:off x="3644902" y="5695373"/>
              <a:ext cx="216000" cy="216000"/>
            </a:xfrm>
            <a:prstGeom prst="rect">
              <a:avLst/>
            </a:prstGeom>
            <a:noFill/>
            <a:ln w="25400">
              <a:solidFill>
                <a:srgbClr val="AA39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Nunito Sans"/>
                <a:ea typeface="+mn-ea"/>
                <a:cs typeface="+mn-cs"/>
              </a:endParaRPr>
            </a:p>
          </p:txBody>
        </p:sp>
      </p:grpSp>
      <p:pic>
        <p:nvPicPr>
          <p:cNvPr id="24" name="Picture 8" descr="Bond Solon | Wilmington PLC">
            <a:extLst>
              <a:ext uri="{FF2B5EF4-FFF2-40B4-BE49-F238E27FC236}">
                <a16:creationId xmlns:a16="http://schemas.microsoft.com/office/drawing/2014/main" id="{74DAED9D-73D9-6008-8F5F-D6B2B3E5919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1135" b="21141"/>
          <a:stretch/>
        </p:blipFill>
        <p:spPr bwMode="auto">
          <a:xfrm>
            <a:off x="7473873" y="5628823"/>
            <a:ext cx="430793" cy="162000"/>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2">
            <a:extLst>
              <a:ext uri="{FF2B5EF4-FFF2-40B4-BE49-F238E27FC236}">
                <a16:creationId xmlns:a16="http://schemas.microsoft.com/office/drawing/2014/main" id="{8A78D34D-AC91-C6A7-5B2F-1B0853EA4A6D}"/>
              </a:ext>
              <a:ext uri="{C183D7F6-B498-43B3-948B-1728B52AA6E4}">
                <adec:decorative xmlns:adec="http://schemas.microsoft.com/office/drawing/2017/decorative" val="1"/>
              </a:ext>
            </a:extLst>
          </p:cNvPr>
          <p:cNvSpPr txBox="1">
            <a:spLocks/>
          </p:cNvSpPr>
          <p:nvPr/>
        </p:nvSpPr>
        <p:spPr>
          <a:xfrm>
            <a:off x="113671" y="641372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A996ADF-81D8-42D9-8450-C8A348369C20}" type="slidenum">
              <a:rPr lang="en-GB" sz="1400" smtClean="0">
                <a:solidFill>
                  <a:prstClr val="black">
                    <a:lumMod val="65000"/>
                    <a:lumOff val="35000"/>
                  </a:prstClr>
                </a:solidFill>
                <a:latin typeface="Arial"/>
              </a:rPr>
              <a:pPr>
                <a:defRPr/>
              </a:pPr>
              <a:t>16</a:t>
            </a:fld>
            <a:endParaRPr lang="en-GB" sz="1400">
              <a:solidFill>
                <a:prstClr val="black">
                  <a:lumMod val="65000"/>
                  <a:lumOff val="35000"/>
                </a:prstClr>
              </a:solidFill>
              <a:latin typeface="Arial"/>
            </a:endParaRPr>
          </a:p>
        </p:txBody>
      </p:sp>
      <p:sp>
        <p:nvSpPr>
          <p:cNvPr id="42" name="Rectangle 41">
            <a:extLst>
              <a:ext uri="{FF2B5EF4-FFF2-40B4-BE49-F238E27FC236}">
                <a16:creationId xmlns:a16="http://schemas.microsoft.com/office/drawing/2014/main" id="{D40151F1-A38D-294B-259D-4FB0212E2162}"/>
              </a:ext>
            </a:extLst>
          </p:cNvPr>
          <p:cNvSpPr/>
          <p:nvPr/>
        </p:nvSpPr>
        <p:spPr>
          <a:xfrm>
            <a:off x="431494" y="1313077"/>
            <a:ext cx="11234458" cy="277200"/>
          </a:xfrm>
          <a:prstGeom prst="rect">
            <a:avLst/>
          </a:prstGeom>
          <a:solidFill>
            <a:schemeClr val="accent2"/>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1"/>
                </a:solidFill>
              </a:rPr>
              <a:t>GOVERNANCE, RISK AND COMPLIANCE</a:t>
            </a:r>
          </a:p>
        </p:txBody>
      </p:sp>
      <p:pic>
        <p:nvPicPr>
          <p:cNvPr id="45" name="Picture 4" descr="Health, Safety and Environmental Training Courses and Consultancy">
            <a:extLst>
              <a:ext uri="{FF2B5EF4-FFF2-40B4-BE49-F238E27FC236}">
                <a16:creationId xmlns:a16="http://schemas.microsoft.com/office/drawing/2014/main" id="{3F46D575-8236-1BC5-36A1-5DA7B568CF2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91806" y="4582329"/>
            <a:ext cx="558317" cy="14400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055855FF-D168-86A6-96A7-24120F53ABC3}"/>
              </a:ext>
            </a:extLst>
          </p:cNvPr>
          <p:cNvSpPr txBox="1"/>
          <p:nvPr/>
        </p:nvSpPr>
        <p:spPr>
          <a:xfrm>
            <a:off x="1205949" y="2096027"/>
            <a:ext cx="1081612" cy="276999"/>
          </a:xfrm>
          <a:prstGeom prst="rect">
            <a:avLst/>
          </a:prstGeom>
          <a:noFill/>
        </p:spPr>
        <p:txBody>
          <a:bodyPr wrap="square" rtlCol="0">
            <a:spAutoFit/>
          </a:bodyPr>
          <a:lstStyle/>
          <a:p>
            <a:pPr algn="r"/>
            <a:r>
              <a:rPr lang="en-GB" sz="1200" b="1" dirty="0">
                <a:solidFill>
                  <a:schemeClr val="bg1"/>
                </a:solidFill>
              </a:rPr>
              <a:t>Markets</a:t>
            </a:r>
          </a:p>
        </p:txBody>
      </p:sp>
      <p:sp>
        <p:nvSpPr>
          <p:cNvPr id="34" name="TextBox 33">
            <a:extLst>
              <a:ext uri="{FF2B5EF4-FFF2-40B4-BE49-F238E27FC236}">
                <a16:creationId xmlns:a16="http://schemas.microsoft.com/office/drawing/2014/main" id="{82EEC4BD-1E7B-20A5-CA12-878EE9A330B1}"/>
              </a:ext>
            </a:extLst>
          </p:cNvPr>
          <p:cNvSpPr txBox="1"/>
          <p:nvPr/>
        </p:nvSpPr>
        <p:spPr>
          <a:xfrm>
            <a:off x="87167" y="2226996"/>
            <a:ext cx="1081612" cy="276999"/>
          </a:xfrm>
          <a:prstGeom prst="rect">
            <a:avLst/>
          </a:prstGeom>
          <a:noFill/>
        </p:spPr>
        <p:txBody>
          <a:bodyPr wrap="square" rtlCol="0">
            <a:spAutoFit/>
          </a:bodyPr>
          <a:lstStyle/>
          <a:p>
            <a:pPr algn="r"/>
            <a:r>
              <a:rPr lang="en-GB" sz="1200" b="1">
                <a:solidFill>
                  <a:schemeClr val="bg1"/>
                </a:solidFill>
              </a:rPr>
              <a:t>Services</a:t>
            </a:r>
          </a:p>
        </p:txBody>
      </p:sp>
      <p:pic>
        <p:nvPicPr>
          <p:cNvPr id="49" name="Graphic 48" descr="Badge Follow with solid fill">
            <a:extLst>
              <a:ext uri="{FF2B5EF4-FFF2-40B4-BE49-F238E27FC236}">
                <a16:creationId xmlns:a16="http://schemas.microsoft.com/office/drawing/2014/main" id="{E083924A-84B6-854C-2AD7-92253B1097C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689952" y="2010832"/>
            <a:ext cx="360000" cy="360000"/>
          </a:xfrm>
          <a:prstGeom prst="rect">
            <a:avLst/>
          </a:prstGeom>
        </p:spPr>
      </p:pic>
      <p:cxnSp>
        <p:nvCxnSpPr>
          <p:cNvPr id="59" name="Straight Connector 58">
            <a:extLst>
              <a:ext uri="{FF2B5EF4-FFF2-40B4-BE49-F238E27FC236}">
                <a16:creationId xmlns:a16="http://schemas.microsoft.com/office/drawing/2014/main" id="{96B906C8-C388-6BAE-23F4-42569A5A5351}"/>
              </a:ext>
            </a:extLst>
          </p:cNvPr>
          <p:cNvCxnSpPr/>
          <p:nvPr/>
        </p:nvCxnSpPr>
        <p:spPr>
          <a:xfrm flipH="1">
            <a:off x="1362075" y="1905000"/>
            <a:ext cx="88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ED5014A-4668-27E7-9E55-CF70274661CF}"/>
              </a:ext>
            </a:extLst>
          </p:cNvPr>
          <p:cNvCxnSpPr>
            <a:cxnSpLocks/>
          </p:cNvCxnSpPr>
          <p:nvPr/>
        </p:nvCxnSpPr>
        <p:spPr>
          <a:xfrm rot="16200000" flipH="1">
            <a:off x="926093" y="2069093"/>
            <a:ext cx="864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3" name="Picture 4" descr="International Compliance Association launches ICA Certificate in Anti Money  Laundering in conjunction with the Centre For Islamic Banking, Finance And  Management - Bobsguide">
            <a:extLst>
              <a:ext uri="{FF2B5EF4-FFF2-40B4-BE49-F238E27FC236}">
                <a16:creationId xmlns:a16="http://schemas.microsoft.com/office/drawing/2014/main" id="{4635A3F7-9B40-AA9D-2FB5-E37065A622E4}"/>
              </a:ext>
              <a:ext uri="{C183D7F6-B498-43B3-948B-1728B52AA6E4}">
                <adec:decorative xmlns:adec="http://schemas.microsoft.com/office/drawing/2017/decorative" val="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6636" r="56476" b="1"/>
          <a:stretch/>
        </p:blipFill>
        <p:spPr bwMode="auto">
          <a:xfrm>
            <a:off x="6491657" y="5574766"/>
            <a:ext cx="315612" cy="2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209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5">
            <a:extLst>
              <a:ext uri="{FF2B5EF4-FFF2-40B4-BE49-F238E27FC236}">
                <a16:creationId xmlns:a16="http://schemas.microsoft.com/office/drawing/2014/main" id="{07BDDB20-F00E-E1A6-1461-C409669B30C5}"/>
              </a:ext>
            </a:extLst>
          </p:cNvPr>
          <p:cNvSpPr txBox="1">
            <a:spLocks/>
          </p:cNvSpPr>
          <p:nvPr/>
        </p:nvSpPr>
        <p:spPr>
          <a:xfrm>
            <a:off x="468000" y="180000"/>
            <a:ext cx="10080000" cy="972000"/>
          </a:xfrm>
        </p:spPr>
        <p:txBody>
          <a:bodyPr anchor="ctr">
            <a:noAutofit/>
          </a:bodyPr>
          <a:lstStyle>
            <a:lvl1pPr marL="0" indent="0" algn="r" defTabSz="914400" rtl="0" eaLnBrk="1" latinLnBrk="0" hangingPunct="1">
              <a:lnSpc>
                <a:spcPct val="100000"/>
              </a:lnSpc>
              <a:spcBef>
                <a:spcPts val="0"/>
              </a:spcBef>
              <a:buClr>
                <a:srgbClr val="9342FF"/>
              </a:buClr>
              <a:buSzPct val="120000"/>
              <a:buFont typeface="Arial" panose="020B0604020202020204" pitchFamily="34" charset="0"/>
              <a:buNone/>
              <a:defRPr sz="2000" b="1" i="0" kern="1200">
                <a:solidFill>
                  <a:schemeClr val="bg1"/>
                </a:solidFill>
                <a:latin typeface="Montserrat" pitchFamily="2" charset="77"/>
                <a:ea typeface="+mn-ea"/>
                <a:cs typeface="+mn-cs"/>
              </a:defRPr>
            </a:lvl1pPr>
            <a:lvl2pPr marL="685800" indent="0" algn="l" defTabSz="914400" rtl="0" eaLnBrk="1" latinLnBrk="0" hangingPunct="1">
              <a:lnSpc>
                <a:spcPct val="100000"/>
              </a:lnSpc>
              <a:spcBef>
                <a:spcPts val="500"/>
              </a:spcBef>
              <a:buClr>
                <a:srgbClr val="9342FF"/>
              </a:buClr>
              <a:buSzPct val="120000"/>
              <a:buFont typeface="Arial" panose="020B0604020202020204" pitchFamily="34" charset="0"/>
              <a:buChar char="•"/>
              <a:defRPr sz="2400" kern="1200">
                <a:solidFill>
                  <a:schemeClr val="tx1"/>
                </a:solidFill>
                <a:latin typeface="+mn-lt"/>
                <a:ea typeface="+mn-ea"/>
                <a:cs typeface="+mn-cs"/>
              </a:defRPr>
            </a:lvl2pPr>
            <a:lvl3pPr marL="1143000" indent="0" algn="l" defTabSz="914400" rtl="0" eaLnBrk="1" latinLnBrk="0" hangingPunct="1">
              <a:lnSpc>
                <a:spcPct val="100000"/>
              </a:lnSpc>
              <a:spcBef>
                <a:spcPts val="500"/>
              </a:spcBef>
              <a:buClr>
                <a:srgbClr val="9342FF"/>
              </a:buClr>
              <a:buSzPct val="120000"/>
              <a:buFont typeface="Arial" panose="020B0604020202020204" pitchFamily="34" charset="0"/>
              <a:buChar char="•"/>
              <a:defRPr sz="2000" kern="1200">
                <a:solidFill>
                  <a:schemeClr val="tx1"/>
                </a:solidFill>
                <a:latin typeface="+mn-lt"/>
                <a:ea typeface="+mn-ea"/>
                <a:cs typeface="+mn-cs"/>
              </a:defRPr>
            </a:lvl3pPr>
            <a:lvl4pPr marL="1600200" indent="0" algn="l" defTabSz="914400" rtl="0" eaLnBrk="1" latinLnBrk="0" hangingPunct="1">
              <a:lnSpc>
                <a:spcPct val="100000"/>
              </a:lnSpc>
              <a:spcBef>
                <a:spcPts val="500"/>
              </a:spcBef>
              <a:buClr>
                <a:srgbClr val="9342FF"/>
              </a:buClr>
              <a:buSzPct val="120000"/>
              <a:buFont typeface="Arial" panose="020B0604020202020204" pitchFamily="34" charset="0"/>
              <a:buChar char="•"/>
              <a:defRPr sz="1800" kern="1200">
                <a:solidFill>
                  <a:schemeClr val="tx1"/>
                </a:solidFill>
                <a:latin typeface="+mn-lt"/>
                <a:ea typeface="+mn-ea"/>
                <a:cs typeface="+mn-cs"/>
              </a:defRPr>
            </a:lvl4pPr>
            <a:lvl5pPr marL="2057400" indent="0" algn="l" defTabSz="914400" rtl="0" eaLnBrk="1" latinLnBrk="0" hangingPunct="1">
              <a:lnSpc>
                <a:spcPct val="100000"/>
              </a:lnSpc>
              <a:spcBef>
                <a:spcPts val="500"/>
              </a:spcBef>
              <a:buClr>
                <a:srgbClr val="9342FF"/>
              </a:buClr>
              <a:buSzPct val="12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9342FF"/>
              </a:buClr>
              <a:buSzPct val="120000"/>
              <a:buFont typeface="Arial" panose="020B0604020202020204" pitchFamily="34" charset="0"/>
              <a:buNone/>
              <a:tabLst/>
              <a:defRPr/>
            </a:pPr>
            <a:r>
              <a:rPr kumimoji="0" lang="en-GB" sz="3600" b="1" i="0" u="none" strike="noStrike" kern="1200" cap="none" spc="0" normalizeH="0" baseline="0" noProof="0">
                <a:ln>
                  <a:noFill/>
                </a:ln>
                <a:solidFill>
                  <a:srgbClr val="B41817"/>
                </a:solidFill>
                <a:effectLst/>
                <a:uLnTx/>
                <a:uFillTx/>
                <a:latin typeface="Nunito Sans" pitchFamily="2" charset="0"/>
                <a:ea typeface="+mn-ea"/>
                <a:cs typeface="+mn-cs"/>
              </a:rPr>
              <a:t>Astutis one year on.</a:t>
            </a:r>
            <a:endParaRPr kumimoji="0" lang="en-US" sz="3600" b="1" i="0" u="none" strike="noStrike" kern="1200" cap="none" spc="0" normalizeH="0" baseline="0" noProof="0">
              <a:ln>
                <a:noFill/>
              </a:ln>
              <a:solidFill>
                <a:srgbClr val="B41817"/>
              </a:solidFill>
              <a:effectLst/>
              <a:uLnTx/>
              <a:uFillTx/>
              <a:latin typeface="Nunito Sans" pitchFamily="2" charset="0"/>
              <a:ea typeface="+mn-ea"/>
              <a:cs typeface="+mn-cs"/>
            </a:endParaRPr>
          </a:p>
        </p:txBody>
      </p:sp>
      <p:pic>
        <p:nvPicPr>
          <p:cNvPr id="36" name="Picture 35">
            <a:extLst>
              <a:ext uri="{FF2B5EF4-FFF2-40B4-BE49-F238E27FC236}">
                <a16:creationId xmlns:a16="http://schemas.microsoft.com/office/drawing/2014/main" id="{E2F86D76-78E6-5862-971F-B9513D4A680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949404" y="5939377"/>
            <a:ext cx="2158375" cy="614657"/>
          </a:xfrm>
          <a:prstGeom prst="rect">
            <a:avLst/>
          </a:prstGeom>
        </p:spPr>
      </p:pic>
      <p:sp>
        <p:nvSpPr>
          <p:cNvPr id="37" name="Content Placeholder 6">
            <a:extLst>
              <a:ext uri="{FF2B5EF4-FFF2-40B4-BE49-F238E27FC236}">
                <a16:creationId xmlns:a16="http://schemas.microsoft.com/office/drawing/2014/main" id="{44FF1405-7C90-B7F8-7309-30CFA8D38E07}"/>
              </a:ext>
            </a:extLst>
          </p:cNvPr>
          <p:cNvSpPr txBox="1">
            <a:spLocks/>
          </p:cNvSpPr>
          <p:nvPr/>
        </p:nvSpPr>
        <p:spPr>
          <a:xfrm>
            <a:off x="553305" y="1659974"/>
            <a:ext cx="10959140" cy="501802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ct val="100000"/>
              </a:lnSpc>
              <a:spcBef>
                <a:spcPts val="0"/>
              </a:spcBef>
              <a:spcAft>
                <a:spcPts val="600"/>
              </a:spcAft>
              <a:buClrTx/>
              <a:buSzTx/>
              <a:tabLst/>
              <a:defRPr/>
            </a:pPr>
            <a:r>
              <a:rPr kumimoji="0" lang="en-US" sz="1600" i="0" u="none" strike="noStrike" kern="1200" cap="none" spc="0" normalizeH="0" baseline="0" noProof="0">
                <a:ln>
                  <a:noFill/>
                </a:ln>
                <a:solidFill>
                  <a:schemeClr val="bg2">
                    <a:lumMod val="10000"/>
                  </a:schemeClr>
                </a:solidFill>
                <a:effectLst/>
                <a:uLnTx/>
                <a:uFillTx/>
                <a:latin typeface="Nunito Sans"/>
                <a:ea typeface="+mn-ea"/>
                <a:cs typeface="+mn-cs"/>
              </a:rPr>
              <a:t>Year on year double-digit ppt increase in overall revenue driven by an increase in spend from enterprise accounts / account managed clients</a:t>
            </a:r>
          </a:p>
          <a:p>
            <a:pPr marR="0" lvl="1" algn="l" defTabSz="914400" rtl="0" eaLnBrk="1" fontAlgn="auto" latinLnBrk="0" hangingPunct="1">
              <a:lnSpc>
                <a:spcPct val="100000"/>
              </a:lnSpc>
              <a:spcBef>
                <a:spcPts val="0"/>
              </a:spcBef>
              <a:spcAft>
                <a:spcPts val="600"/>
              </a:spcAft>
              <a:buClrTx/>
              <a:buSzTx/>
              <a:tabLst/>
              <a:defRPr/>
            </a:pPr>
            <a:r>
              <a:rPr lang="en-US" sz="1600">
                <a:solidFill>
                  <a:schemeClr val="bg2">
                    <a:lumMod val="10000"/>
                  </a:schemeClr>
                </a:solidFill>
                <a:latin typeface="Nunito Sans"/>
              </a:rPr>
              <a:t>I</a:t>
            </a:r>
            <a:r>
              <a:rPr kumimoji="0" lang="en-US" sz="1600" i="0" u="none" strike="noStrike" kern="1200" cap="none" spc="0" normalizeH="0" baseline="0" noProof="0" err="1">
                <a:ln>
                  <a:noFill/>
                </a:ln>
                <a:solidFill>
                  <a:schemeClr val="bg2">
                    <a:lumMod val="10000"/>
                  </a:schemeClr>
                </a:solidFill>
                <a:effectLst/>
                <a:uLnTx/>
                <a:uFillTx/>
                <a:latin typeface="Nunito Sans"/>
                <a:ea typeface="+mn-ea"/>
                <a:cs typeface="+mn-cs"/>
              </a:rPr>
              <a:t>ncreased</a:t>
            </a:r>
            <a:r>
              <a:rPr kumimoji="0" lang="en-US" sz="1600" i="0" u="none" strike="noStrike" kern="1200" cap="none" spc="0" normalizeH="0" baseline="0" noProof="0">
                <a:ln>
                  <a:noFill/>
                </a:ln>
                <a:solidFill>
                  <a:schemeClr val="bg2">
                    <a:lumMod val="10000"/>
                  </a:schemeClr>
                </a:solidFill>
                <a:effectLst/>
                <a:uLnTx/>
                <a:uFillTx/>
                <a:latin typeface="Nunito Sans"/>
                <a:ea typeface="+mn-ea"/>
                <a:cs typeface="+mn-cs"/>
              </a:rPr>
              <a:t> focus on corporate account growth</a:t>
            </a:r>
          </a:p>
          <a:p>
            <a:pPr marR="0" lvl="1" algn="l" defTabSz="914400" rtl="0" eaLnBrk="1" fontAlgn="auto" latinLnBrk="0" hangingPunct="1">
              <a:lnSpc>
                <a:spcPct val="100000"/>
              </a:lnSpc>
              <a:spcBef>
                <a:spcPts val="0"/>
              </a:spcBef>
              <a:spcAft>
                <a:spcPts val="1200"/>
              </a:spcAft>
              <a:buClrTx/>
              <a:buSzTx/>
              <a:tabLst/>
              <a:defRPr/>
            </a:pPr>
            <a:r>
              <a:rPr kumimoji="0" lang="en-US" sz="1600" i="0" u="none" strike="noStrike" kern="1200" cap="none" spc="0" normalizeH="0" baseline="0" noProof="0">
                <a:ln>
                  <a:noFill/>
                </a:ln>
                <a:solidFill>
                  <a:schemeClr val="bg2">
                    <a:lumMod val="10000"/>
                  </a:schemeClr>
                </a:solidFill>
                <a:effectLst/>
                <a:uLnTx/>
                <a:uFillTx/>
                <a:latin typeface="Nunito Sans"/>
                <a:ea typeface="+mn-ea"/>
                <a:cs typeface="+mn-cs"/>
              </a:rPr>
              <a:t>Development of a wider product mix including new environmental and sustainability products</a:t>
            </a:r>
          </a:p>
          <a:p>
            <a:pPr marR="0" lvl="0" algn="l" defTabSz="914400" rtl="0" eaLnBrk="1" fontAlgn="auto" latinLnBrk="0" hangingPunct="1">
              <a:lnSpc>
                <a:spcPct val="100000"/>
              </a:lnSpc>
              <a:spcBef>
                <a:spcPts val="0"/>
              </a:spcBef>
              <a:spcAft>
                <a:spcPts val="600"/>
              </a:spcAft>
              <a:buClrTx/>
              <a:buSzTx/>
              <a:tabLst/>
              <a:defRPr/>
            </a:pPr>
            <a:r>
              <a:rPr kumimoji="0" lang="en-US" sz="1600" i="0" u="none" strike="noStrike" kern="1200" cap="none" spc="0" normalizeH="0" baseline="0" noProof="0">
                <a:ln>
                  <a:noFill/>
                </a:ln>
                <a:solidFill>
                  <a:schemeClr val="bg2">
                    <a:lumMod val="10000"/>
                  </a:schemeClr>
                </a:solidFill>
                <a:effectLst/>
                <a:uLnTx/>
                <a:uFillTx/>
                <a:latin typeface="Nunito Sans"/>
                <a:ea typeface="+mn-ea"/>
                <a:cs typeface="+mn-cs"/>
              </a:rPr>
              <a:t>Double-digit ppt growth in revenue from online (e-learning) products   </a:t>
            </a:r>
          </a:p>
          <a:p>
            <a:pPr marR="0" lvl="1" algn="l" defTabSz="914400" rtl="0" eaLnBrk="1" fontAlgn="auto" latinLnBrk="0" hangingPunct="1">
              <a:lnSpc>
                <a:spcPct val="100000"/>
              </a:lnSpc>
              <a:spcBef>
                <a:spcPts val="0"/>
              </a:spcBef>
              <a:spcAft>
                <a:spcPts val="600"/>
              </a:spcAft>
              <a:buClrTx/>
              <a:buSzTx/>
              <a:tabLst/>
              <a:defRPr/>
            </a:pPr>
            <a:r>
              <a:rPr kumimoji="0" lang="en-US" sz="1600" i="0" u="none" strike="noStrike" kern="1200" cap="none" spc="0" normalizeH="0" baseline="0" noProof="0">
                <a:ln>
                  <a:noFill/>
                </a:ln>
                <a:solidFill>
                  <a:schemeClr val="bg2">
                    <a:lumMod val="10000"/>
                  </a:schemeClr>
                </a:solidFill>
                <a:effectLst/>
                <a:uLnTx/>
                <a:uFillTx/>
                <a:latin typeface="Nunito Sans"/>
                <a:ea typeface="+mn-ea"/>
                <a:cs typeface="+mn-cs"/>
              </a:rPr>
              <a:t>Additional growth from new products developed in year</a:t>
            </a:r>
          </a:p>
          <a:p>
            <a:pPr marR="0" lvl="1" algn="l" defTabSz="914400" rtl="0" eaLnBrk="1" fontAlgn="auto" latinLnBrk="0" hangingPunct="1">
              <a:lnSpc>
                <a:spcPct val="100000"/>
              </a:lnSpc>
              <a:spcBef>
                <a:spcPts val="0"/>
              </a:spcBef>
              <a:spcAft>
                <a:spcPts val="1200"/>
              </a:spcAft>
              <a:buClrTx/>
              <a:buSzTx/>
              <a:tabLst/>
              <a:defRPr/>
            </a:pPr>
            <a:r>
              <a:rPr kumimoji="0" lang="en-US" sz="1600" i="0" u="none" strike="noStrike" kern="1200" cap="none" spc="0" normalizeH="0" baseline="0" noProof="0">
                <a:ln>
                  <a:noFill/>
                </a:ln>
                <a:solidFill>
                  <a:schemeClr val="bg2">
                    <a:lumMod val="10000"/>
                  </a:schemeClr>
                </a:solidFill>
                <a:effectLst/>
                <a:uLnTx/>
                <a:uFillTx/>
                <a:latin typeface="Nunito Sans"/>
                <a:ea typeface="+mn-ea"/>
                <a:cs typeface="+mn-cs"/>
              </a:rPr>
              <a:t>Increase in International sales - courses translated</a:t>
            </a:r>
          </a:p>
          <a:p>
            <a:pPr marR="0" lvl="0" algn="l" defTabSz="914400" rtl="0" eaLnBrk="1" fontAlgn="auto" latinLnBrk="0" hangingPunct="1">
              <a:lnSpc>
                <a:spcPct val="100000"/>
              </a:lnSpc>
              <a:spcBef>
                <a:spcPts val="0"/>
              </a:spcBef>
              <a:spcAft>
                <a:spcPts val="1200"/>
              </a:spcAft>
              <a:buClrTx/>
              <a:buSzTx/>
              <a:tabLst/>
              <a:defRPr/>
            </a:pPr>
            <a:r>
              <a:rPr kumimoji="0" lang="en-US" sz="1600" i="0" u="none" strike="noStrike" kern="1200" cap="none" spc="0" normalizeH="0" baseline="0" noProof="0">
                <a:ln>
                  <a:noFill/>
                </a:ln>
                <a:solidFill>
                  <a:schemeClr val="bg2">
                    <a:lumMod val="10000"/>
                  </a:schemeClr>
                </a:solidFill>
                <a:effectLst/>
                <a:uLnTx/>
                <a:uFillTx/>
                <a:latin typeface="Nunito Sans"/>
                <a:ea typeface="+mn-ea"/>
                <a:cs typeface="+mn-cs"/>
              </a:rPr>
              <a:t>Gross margin improvement</a:t>
            </a:r>
          </a:p>
          <a:p>
            <a:pPr marR="0" lvl="0" algn="l" defTabSz="914400" rtl="0" eaLnBrk="1" fontAlgn="auto" latinLnBrk="0" hangingPunct="1">
              <a:lnSpc>
                <a:spcPct val="100000"/>
              </a:lnSpc>
              <a:spcBef>
                <a:spcPts val="0"/>
              </a:spcBef>
              <a:spcAft>
                <a:spcPts val="600"/>
              </a:spcAft>
              <a:buClrTx/>
              <a:buSzTx/>
              <a:tabLst/>
              <a:defRPr/>
            </a:pPr>
            <a:r>
              <a:rPr kumimoji="0" lang="en-US" sz="1600" i="0" u="none" strike="noStrike" kern="1200" cap="none" spc="0" normalizeH="0" baseline="0" noProof="0">
                <a:ln>
                  <a:noFill/>
                </a:ln>
                <a:solidFill>
                  <a:schemeClr val="bg2">
                    <a:lumMod val="10000"/>
                  </a:schemeClr>
                </a:solidFill>
                <a:effectLst/>
                <a:uLnTx/>
                <a:uFillTx/>
                <a:latin typeface="Nunito Sans"/>
                <a:ea typeface="+mn-ea"/>
                <a:cs typeface="+mn-cs"/>
              </a:rPr>
              <a:t>Reduction in staff turnover resulting in improved internal efficiency  </a:t>
            </a:r>
          </a:p>
          <a:p>
            <a:pPr marR="0" lvl="1" algn="l" defTabSz="914400" rtl="0" eaLnBrk="1" fontAlgn="auto" latinLnBrk="0" hangingPunct="1">
              <a:lnSpc>
                <a:spcPct val="100000"/>
              </a:lnSpc>
              <a:spcBef>
                <a:spcPts val="0"/>
              </a:spcBef>
              <a:spcAft>
                <a:spcPts val="600"/>
              </a:spcAft>
              <a:buClrTx/>
              <a:buSzTx/>
              <a:tabLst/>
              <a:defRPr/>
            </a:pPr>
            <a:r>
              <a:rPr kumimoji="0" lang="en-US" sz="1600" i="0" u="none" strike="noStrike" kern="1200" cap="none" spc="0" normalizeH="0" baseline="0" noProof="0">
                <a:ln>
                  <a:noFill/>
                </a:ln>
                <a:solidFill>
                  <a:schemeClr val="bg2">
                    <a:lumMod val="10000"/>
                  </a:schemeClr>
                </a:solidFill>
                <a:effectLst/>
                <a:uLnTx/>
                <a:uFillTx/>
                <a:latin typeface="Nunito Sans"/>
                <a:ea typeface="+mn-ea"/>
                <a:cs typeface="+mn-cs"/>
              </a:rPr>
              <a:t>Introduction of the Wilmington </a:t>
            </a:r>
            <a:r>
              <a:rPr lang="en-US" sz="1600">
                <a:solidFill>
                  <a:schemeClr val="bg2">
                    <a:lumMod val="10000"/>
                  </a:schemeClr>
                </a:solidFill>
                <a:latin typeface="Nunito Sans"/>
              </a:rPr>
              <a:t>s</a:t>
            </a:r>
            <a:r>
              <a:rPr kumimoji="0" lang="en-US" sz="1600" i="0" u="none" strike="noStrike" kern="1200" cap="none" spc="0" normalizeH="0" baseline="0" noProof="0" err="1">
                <a:ln>
                  <a:noFill/>
                </a:ln>
                <a:solidFill>
                  <a:schemeClr val="bg2">
                    <a:lumMod val="10000"/>
                  </a:schemeClr>
                </a:solidFill>
                <a:effectLst/>
                <a:uLnTx/>
                <a:uFillTx/>
                <a:latin typeface="Nunito Sans"/>
                <a:ea typeface="+mn-ea"/>
                <a:cs typeface="+mn-cs"/>
              </a:rPr>
              <a:t>taff</a:t>
            </a:r>
            <a:r>
              <a:rPr kumimoji="0" lang="en-US" sz="1600" i="0" u="none" strike="noStrike" kern="1200" cap="none" spc="0" normalizeH="0" baseline="0" noProof="0">
                <a:ln>
                  <a:noFill/>
                </a:ln>
                <a:solidFill>
                  <a:schemeClr val="bg2">
                    <a:lumMod val="10000"/>
                  </a:schemeClr>
                </a:solidFill>
                <a:effectLst/>
                <a:uLnTx/>
                <a:uFillTx/>
                <a:latin typeface="Nunito Sans"/>
                <a:ea typeface="+mn-ea"/>
                <a:cs typeface="+mn-cs"/>
              </a:rPr>
              <a:t> engagement survey, with follow up actions</a:t>
            </a:r>
          </a:p>
          <a:p>
            <a:pPr marR="0" lvl="1" algn="l" defTabSz="914400" rtl="0" eaLnBrk="1" fontAlgn="auto" latinLnBrk="0" hangingPunct="1">
              <a:lnSpc>
                <a:spcPct val="100000"/>
              </a:lnSpc>
              <a:spcBef>
                <a:spcPts val="0"/>
              </a:spcBef>
              <a:spcAft>
                <a:spcPts val="600"/>
              </a:spcAft>
              <a:buClrTx/>
              <a:buSzTx/>
              <a:tabLst/>
              <a:defRPr/>
            </a:pPr>
            <a:r>
              <a:rPr kumimoji="0" lang="en-US" sz="1600" i="0" u="none" strike="noStrike" kern="1200" cap="none" spc="0" normalizeH="0" baseline="0" noProof="0">
                <a:ln>
                  <a:noFill/>
                </a:ln>
                <a:solidFill>
                  <a:schemeClr val="bg2">
                    <a:lumMod val="10000"/>
                  </a:schemeClr>
                </a:solidFill>
                <a:effectLst/>
                <a:uLnTx/>
                <a:uFillTx/>
                <a:latin typeface="Nunito Sans"/>
                <a:ea typeface="+mn-ea"/>
                <a:cs typeface="+mn-cs"/>
              </a:rPr>
              <a:t>Alignment to Wilmington best practice, policy and protocols</a:t>
            </a:r>
          </a:p>
          <a:p>
            <a:pPr marR="0" lvl="1" algn="l" defTabSz="914400" rtl="0" eaLnBrk="1" fontAlgn="auto" latinLnBrk="0" hangingPunct="1">
              <a:lnSpc>
                <a:spcPct val="100000"/>
              </a:lnSpc>
              <a:spcBef>
                <a:spcPts val="0"/>
              </a:spcBef>
              <a:spcAft>
                <a:spcPts val="600"/>
              </a:spcAft>
              <a:buClrTx/>
              <a:buSzTx/>
              <a:tabLst/>
              <a:defRPr/>
            </a:pPr>
            <a:r>
              <a:rPr kumimoji="0" lang="en-US" sz="1600" i="0" u="none" strike="noStrike" kern="1200" cap="none" spc="0" normalizeH="0" baseline="0" noProof="0">
                <a:ln>
                  <a:noFill/>
                </a:ln>
                <a:solidFill>
                  <a:schemeClr val="bg2">
                    <a:lumMod val="10000"/>
                  </a:schemeClr>
                </a:solidFill>
                <a:effectLst/>
                <a:uLnTx/>
                <a:uFillTx/>
                <a:latin typeface="Nunito Sans"/>
                <a:ea typeface="+mn-ea"/>
                <a:cs typeface="+mn-cs"/>
              </a:rPr>
              <a:t>Support from the wider HR function in terms of training and ongoing guidance and advice    </a:t>
            </a:r>
          </a:p>
        </p:txBody>
      </p:sp>
      <p:sp>
        <p:nvSpPr>
          <p:cNvPr id="38" name="Slide Number Placeholder 2">
            <a:extLst>
              <a:ext uri="{FF2B5EF4-FFF2-40B4-BE49-F238E27FC236}">
                <a16:creationId xmlns:a16="http://schemas.microsoft.com/office/drawing/2014/main" id="{323E61A9-77BB-C1DC-E0B5-D8C091FFFFE0}"/>
              </a:ext>
              <a:ext uri="{C183D7F6-B498-43B3-948B-1728B52AA6E4}">
                <adec:decorative xmlns:adec="http://schemas.microsoft.com/office/drawing/2017/decorative" val="1"/>
              </a:ext>
            </a:extLst>
          </p:cNvPr>
          <p:cNvSpPr txBox="1">
            <a:spLocks/>
          </p:cNvSpPr>
          <p:nvPr/>
        </p:nvSpPr>
        <p:spPr>
          <a:xfrm>
            <a:off x="113671" y="641372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A996ADF-81D8-42D9-8450-C8A348369C20}" type="slidenum">
              <a:rPr kumimoji="0" lang="en-GB" sz="14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GB" sz="14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40" name="Text Placeholder 11">
            <a:extLst>
              <a:ext uri="{FF2B5EF4-FFF2-40B4-BE49-F238E27FC236}">
                <a16:creationId xmlns:a16="http://schemas.microsoft.com/office/drawing/2014/main" id="{77C686C6-7F63-74B7-18E2-FCC1AF26439A}"/>
              </a:ext>
            </a:extLst>
          </p:cNvPr>
          <p:cNvSpPr txBox="1">
            <a:spLocks/>
          </p:cNvSpPr>
          <p:nvPr/>
        </p:nvSpPr>
        <p:spPr>
          <a:xfrm>
            <a:off x="576000" y="936000"/>
            <a:ext cx="11484000" cy="756000"/>
          </a:xfrm>
          <a:prstGeom prst="roundRect">
            <a:avLst/>
          </a:prstGeom>
        </p:spPr>
        <p:txBody>
          <a:bodyPr/>
          <a:lstStyle>
            <a:lvl1pPr marL="0" indent="0" algn="l" defTabSz="914400" rtl="0" eaLnBrk="1" latinLnBrk="0" hangingPunct="1">
              <a:lnSpc>
                <a:spcPct val="100000"/>
              </a:lnSpc>
              <a:spcBef>
                <a:spcPts val="0"/>
              </a:spcBef>
              <a:buClr>
                <a:srgbClr val="9342FF"/>
              </a:buClr>
              <a:buSzPct val="120000"/>
              <a:buFont typeface="Arial" panose="020B0604020202020204" pitchFamily="34" charset="0"/>
              <a:buNone/>
              <a:defRPr sz="2000" b="0" i="0" kern="1200">
                <a:solidFill>
                  <a:schemeClr val="tx1"/>
                </a:solidFill>
                <a:latin typeface="Montserrat" pitchFamily="2" charset="77"/>
                <a:ea typeface="+mn-ea"/>
                <a:cs typeface="+mn-cs"/>
              </a:defRPr>
            </a:lvl1pPr>
            <a:lvl2pPr marL="685800" indent="0" algn="l" defTabSz="914400" rtl="0" eaLnBrk="1" latinLnBrk="0" hangingPunct="1">
              <a:lnSpc>
                <a:spcPct val="100000"/>
              </a:lnSpc>
              <a:spcBef>
                <a:spcPts val="500"/>
              </a:spcBef>
              <a:buClr>
                <a:srgbClr val="9342FF"/>
              </a:buClr>
              <a:buSzPct val="120000"/>
              <a:buFont typeface="Arial" panose="020B0604020202020204" pitchFamily="34" charset="0"/>
              <a:buChar char="•"/>
              <a:defRPr sz="2400" kern="1200">
                <a:solidFill>
                  <a:schemeClr val="tx1"/>
                </a:solidFill>
                <a:latin typeface="+mn-lt"/>
                <a:ea typeface="+mn-ea"/>
                <a:cs typeface="+mn-cs"/>
              </a:defRPr>
            </a:lvl2pPr>
            <a:lvl3pPr marL="1143000" indent="0" algn="l" defTabSz="914400" rtl="0" eaLnBrk="1" latinLnBrk="0" hangingPunct="1">
              <a:lnSpc>
                <a:spcPct val="100000"/>
              </a:lnSpc>
              <a:spcBef>
                <a:spcPts val="500"/>
              </a:spcBef>
              <a:buClr>
                <a:srgbClr val="9342FF"/>
              </a:buClr>
              <a:buSzPct val="120000"/>
              <a:buFont typeface="Arial" panose="020B0604020202020204" pitchFamily="34" charset="0"/>
              <a:buChar char="•"/>
              <a:defRPr sz="2000" kern="1200">
                <a:solidFill>
                  <a:schemeClr val="tx1"/>
                </a:solidFill>
                <a:latin typeface="+mn-lt"/>
                <a:ea typeface="+mn-ea"/>
                <a:cs typeface="+mn-cs"/>
              </a:defRPr>
            </a:lvl3pPr>
            <a:lvl4pPr marL="1600200" indent="0" algn="l" defTabSz="914400" rtl="0" eaLnBrk="1" latinLnBrk="0" hangingPunct="1">
              <a:lnSpc>
                <a:spcPct val="100000"/>
              </a:lnSpc>
              <a:spcBef>
                <a:spcPts val="500"/>
              </a:spcBef>
              <a:buClr>
                <a:srgbClr val="9342FF"/>
              </a:buClr>
              <a:buSzPct val="120000"/>
              <a:buFont typeface="Arial" panose="020B0604020202020204" pitchFamily="34" charset="0"/>
              <a:buChar char="•"/>
              <a:defRPr sz="1800" kern="1200">
                <a:solidFill>
                  <a:schemeClr val="tx1"/>
                </a:solidFill>
                <a:latin typeface="+mn-lt"/>
                <a:ea typeface="+mn-ea"/>
                <a:cs typeface="+mn-cs"/>
              </a:defRPr>
            </a:lvl4pPr>
            <a:lvl5pPr marL="2057400" indent="0" algn="l" defTabSz="914400" rtl="0" eaLnBrk="1" latinLnBrk="0" hangingPunct="1">
              <a:lnSpc>
                <a:spcPct val="100000"/>
              </a:lnSpc>
              <a:spcBef>
                <a:spcPts val="500"/>
              </a:spcBef>
              <a:buClr>
                <a:srgbClr val="9342FF"/>
              </a:buClr>
              <a:buSzPct val="12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1600" b="0" i="0" u="none" strike="noStrike" kern="1200" cap="none" spc="0" normalizeH="0" baseline="0" noProof="0">
                <a:ln>
                  <a:noFill/>
                </a:ln>
                <a:solidFill>
                  <a:schemeClr val="bg2">
                    <a:lumMod val="10000"/>
                  </a:schemeClr>
                </a:solidFill>
                <a:effectLst/>
                <a:uLnTx/>
                <a:uFillTx/>
                <a:latin typeface="Nunito Sans"/>
                <a:ea typeface="+mn-ea"/>
                <a:cs typeface="+mn-cs"/>
              </a:rPr>
              <a:t>Acquisition completion date: 23</a:t>
            </a:r>
            <a:r>
              <a:rPr kumimoji="0" lang="en-US" sz="1600" b="0" i="0" u="none" strike="noStrike" kern="1200" cap="none" spc="0" normalizeH="0" baseline="30000" noProof="0">
                <a:ln>
                  <a:noFill/>
                </a:ln>
                <a:solidFill>
                  <a:schemeClr val="bg2">
                    <a:lumMod val="10000"/>
                  </a:schemeClr>
                </a:solidFill>
                <a:effectLst/>
                <a:uLnTx/>
                <a:uFillTx/>
                <a:latin typeface="Nunito Sans"/>
                <a:ea typeface="+mn-ea"/>
                <a:cs typeface="+mn-cs"/>
              </a:rPr>
              <a:t>rd</a:t>
            </a:r>
            <a:r>
              <a:rPr kumimoji="0" lang="en-US" sz="1600" b="0" i="0" u="none" strike="noStrike" kern="1200" cap="none" spc="0" normalizeH="0" baseline="0" noProof="0">
                <a:ln>
                  <a:noFill/>
                </a:ln>
                <a:solidFill>
                  <a:schemeClr val="bg2">
                    <a:lumMod val="10000"/>
                  </a:schemeClr>
                </a:solidFill>
                <a:effectLst/>
                <a:uLnTx/>
                <a:uFillTx/>
                <a:latin typeface="Nunito Sans"/>
                <a:ea typeface="+mn-ea"/>
                <a:cs typeface="+mn-cs"/>
              </a:rPr>
              <a:t> November 2023</a:t>
            </a:r>
            <a:endParaRPr kumimoji="0" lang="en-GB" sz="1600" b="0" i="0" u="none" strike="noStrike" kern="1200" cap="none" spc="0" normalizeH="0" baseline="0" noProof="0">
              <a:ln>
                <a:noFill/>
              </a:ln>
              <a:solidFill>
                <a:schemeClr val="bg2">
                  <a:lumMod val="10000"/>
                </a:schemeClr>
              </a:solidFill>
              <a:effectLst/>
              <a:uLnTx/>
              <a:uFillTx/>
              <a:latin typeface="Nunito Sans"/>
              <a:ea typeface="+mn-ea"/>
              <a:cs typeface="+mn-cs"/>
            </a:endParaRPr>
          </a:p>
        </p:txBody>
      </p:sp>
    </p:spTree>
    <p:extLst>
      <p:ext uri="{BB962C8B-B14F-4D97-AF65-F5344CB8AC3E}">
        <p14:creationId xmlns:p14="http://schemas.microsoft.com/office/powerpoint/2010/main" val="2569410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8AA8CB-F582-E57D-43FB-98A710036515}"/>
              </a:ext>
            </a:extLst>
          </p:cNvPr>
          <p:cNvSpPr>
            <a:spLocks noGrp="1"/>
          </p:cNvSpPr>
          <p:nvPr>
            <p:ph type="title"/>
          </p:nvPr>
        </p:nvSpPr>
        <p:spPr>
          <a:xfrm>
            <a:off x="468000" y="180000"/>
            <a:ext cx="10080000" cy="972000"/>
          </a:xfrm>
        </p:spPr>
        <p:txBody>
          <a:bodyPr>
            <a:normAutofit/>
          </a:bodyPr>
          <a:lstStyle/>
          <a:p>
            <a:r>
              <a:rPr lang="en-GB" b="1">
                <a:solidFill>
                  <a:srgbClr val="B41817"/>
                </a:solidFill>
              </a:rPr>
              <a:t>Technology update.</a:t>
            </a:r>
            <a:endParaRPr lang="en-GB">
              <a:solidFill>
                <a:srgbClr val="B41817"/>
              </a:solidFill>
            </a:endParaRPr>
          </a:p>
        </p:txBody>
      </p:sp>
      <p:sp>
        <p:nvSpPr>
          <p:cNvPr id="5" name="TextBox 4">
            <a:extLst>
              <a:ext uri="{FF2B5EF4-FFF2-40B4-BE49-F238E27FC236}">
                <a16:creationId xmlns:a16="http://schemas.microsoft.com/office/drawing/2014/main" id="{324584C2-5F32-D85B-643C-80F421B306E3}"/>
              </a:ext>
            </a:extLst>
          </p:cNvPr>
          <p:cNvSpPr txBox="1"/>
          <p:nvPr/>
        </p:nvSpPr>
        <p:spPr>
          <a:xfrm>
            <a:off x="523084" y="1341962"/>
            <a:ext cx="11145831" cy="5740033"/>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GB" sz="1600" dirty="0">
                <a:solidFill>
                  <a:schemeClr val="bg2">
                    <a:lumMod val="10000"/>
                  </a:schemeClr>
                </a:solidFill>
              </a:rPr>
              <a:t>The technology strategy, presented in FY24, continues into FY25:</a:t>
            </a:r>
          </a:p>
          <a:p>
            <a:pPr marL="742950" lvl="1" indent="-285750">
              <a:spcAft>
                <a:spcPts val="600"/>
              </a:spcAft>
              <a:buFont typeface="Arial" panose="020B0604020202020204" pitchFamily="34" charset="0"/>
              <a:buChar char="•"/>
            </a:pPr>
            <a:r>
              <a:rPr lang="en-GB" sz="1600" dirty="0">
                <a:solidFill>
                  <a:schemeClr val="bg2">
                    <a:lumMod val="10000"/>
                  </a:schemeClr>
                </a:solidFill>
              </a:rPr>
              <a:t>Common technologies</a:t>
            </a:r>
          </a:p>
          <a:p>
            <a:pPr marL="742950" lvl="1" indent="-285750">
              <a:spcAft>
                <a:spcPts val="600"/>
              </a:spcAft>
              <a:buFont typeface="Arial" panose="020B0604020202020204" pitchFamily="34" charset="0"/>
              <a:buChar char="•"/>
            </a:pPr>
            <a:r>
              <a:rPr lang="en-GB" sz="1600" dirty="0">
                <a:solidFill>
                  <a:schemeClr val="bg2">
                    <a:lumMod val="10000"/>
                  </a:schemeClr>
                </a:solidFill>
              </a:rPr>
              <a:t>Delivering consistent end user and client experience</a:t>
            </a:r>
          </a:p>
          <a:p>
            <a:pPr marL="742950" lvl="1" indent="-285750">
              <a:spcAft>
                <a:spcPts val="600"/>
              </a:spcAft>
              <a:buFont typeface="Arial" panose="020B0604020202020204" pitchFamily="34" charset="0"/>
              <a:buChar char="•"/>
            </a:pPr>
            <a:r>
              <a:rPr lang="en-GB" sz="1600" dirty="0">
                <a:solidFill>
                  <a:schemeClr val="bg2">
                    <a:lumMod val="10000"/>
                  </a:schemeClr>
                </a:solidFill>
              </a:rPr>
              <a:t>Delivering operational efficiency and simplifying new product development</a:t>
            </a:r>
          </a:p>
          <a:p>
            <a:pPr marL="742950" lvl="1" indent="-285750">
              <a:spcAft>
                <a:spcPts val="600"/>
              </a:spcAft>
              <a:buFont typeface="Arial" panose="020B0604020202020204" pitchFamily="34" charset="0"/>
              <a:buChar char="•"/>
            </a:pPr>
            <a:r>
              <a:rPr lang="en-GB" sz="1600" dirty="0">
                <a:solidFill>
                  <a:schemeClr val="bg2">
                    <a:lumMod val="10000"/>
                  </a:schemeClr>
                </a:solidFill>
              </a:rPr>
              <a:t>The introduction of AI</a:t>
            </a:r>
          </a:p>
          <a:p>
            <a:pPr marL="742950" lvl="1" indent="-285750">
              <a:spcAft>
                <a:spcPts val="1800"/>
              </a:spcAft>
              <a:buFont typeface="Arial" panose="020B0604020202020204" pitchFamily="34" charset="0"/>
              <a:buChar char="•"/>
            </a:pPr>
            <a:r>
              <a:rPr lang="en-GB" sz="1600" dirty="0">
                <a:solidFill>
                  <a:schemeClr val="bg2">
                    <a:lumMod val="10000"/>
                  </a:schemeClr>
                </a:solidFill>
              </a:rPr>
              <a:t>Facilitating future acquisitions</a:t>
            </a:r>
          </a:p>
          <a:p>
            <a:pPr marL="285750" indent="-285750">
              <a:spcAft>
                <a:spcPts val="600"/>
              </a:spcAft>
              <a:buFont typeface="Arial" panose="020B0604020202020204" pitchFamily="34" charset="0"/>
              <a:buChar char="•"/>
            </a:pPr>
            <a:r>
              <a:rPr lang="en-GB" sz="1600" dirty="0">
                <a:solidFill>
                  <a:schemeClr val="bg2">
                    <a:lumMod val="10000"/>
                  </a:schemeClr>
                </a:solidFill>
              </a:rPr>
              <a:t>We have made significant progress in FY24 creating a single platform for the training businesses:</a:t>
            </a:r>
          </a:p>
          <a:p>
            <a:pPr marL="742950" lvl="1" indent="-285750">
              <a:spcAft>
                <a:spcPts val="1800"/>
              </a:spcAft>
              <a:buFont typeface="Arial" panose="020B0604020202020204" pitchFamily="34" charset="0"/>
              <a:buChar char="•"/>
            </a:pPr>
            <a:r>
              <a:rPr lang="en-GB" sz="1600" dirty="0">
                <a:solidFill>
                  <a:schemeClr val="bg2">
                    <a:lumMod val="10000"/>
                  </a:schemeClr>
                </a:solidFill>
              </a:rPr>
              <a:t>ICA &amp; CLTI are fully transitioned; Bond Solon is well progressed; Mercia deployed by end of H1 FY25. </a:t>
            </a:r>
          </a:p>
          <a:p>
            <a:pPr marL="285750" indent="-285750" algn="l">
              <a:spcAft>
                <a:spcPts val="600"/>
              </a:spcAft>
              <a:buFont typeface="Arial" panose="020B0604020202020204" pitchFamily="34" charset="0"/>
              <a:buChar char="•"/>
            </a:pPr>
            <a:r>
              <a:rPr lang="en-GB" sz="1600" dirty="0">
                <a:solidFill>
                  <a:schemeClr val="bg2">
                    <a:lumMod val="10000"/>
                  </a:schemeClr>
                </a:solidFill>
                <a:cs typeface="Arial" panose="020B0604020202020204" pitchFamily="34" charset="0"/>
              </a:rPr>
              <a:t>The new Digital Hub platform is: </a:t>
            </a:r>
          </a:p>
          <a:p>
            <a:pPr marL="742950" lvl="1" indent="-285750">
              <a:spcAft>
                <a:spcPts val="600"/>
              </a:spcAft>
              <a:buFont typeface="Arial" panose="020B0604020202020204" pitchFamily="34" charset="0"/>
              <a:buChar char="•"/>
            </a:pPr>
            <a:r>
              <a:rPr lang="en-GB" sz="1600" dirty="0">
                <a:solidFill>
                  <a:schemeClr val="bg2">
                    <a:lumMod val="10000"/>
                  </a:schemeClr>
                </a:solidFill>
                <a:cs typeface="Arial" panose="020B0604020202020204" pitchFamily="34" charset="0"/>
              </a:rPr>
              <a:t>Versatile and customisable </a:t>
            </a:r>
          </a:p>
          <a:p>
            <a:pPr marL="742950" lvl="1" indent="-285750">
              <a:spcAft>
                <a:spcPts val="600"/>
              </a:spcAft>
              <a:buFont typeface="Arial" panose="020B0604020202020204" pitchFamily="34" charset="0"/>
              <a:buChar char="•"/>
            </a:pPr>
            <a:r>
              <a:rPr lang="en-GB" sz="1600" dirty="0">
                <a:solidFill>
                  <a:schemeClr val="bg2">
                    <a:lumMod val="10000"/>
                  </a:schemeClr>
                </a:solidFill>
                <a:cs typeface="Arial" panose="020B0604020202020204" pitchFamily="34" charset="0"/>
              </a:rPr>
              <a:t>Does not have explicit dependencies on </a:t>
            </a:r>
            <a:r>
              <a:rPr lang="en-GB" sz="1600">
                <a:solidFill>
                  <a:schemeClr val="bg2">
                    <a:lumMod val="10000"/>
                  </a:schemeClr>
                </a:solidFill>
                <a:cs typeface="Arial" panose="020B0604020202020204" pitchFamily="34" charset="0"/>
              </a:rPr>
              <a:t>other systems</a:t>
            </a:r>
            <a:endParaRPr lang="en-GB" sz="1600" dirty="0">
              <a:solidFill>
                <a:schemeClr val="bg2">
                  <a:lumMod val="10000"/>
                </a:schemeClr>
              </a:solidFill>
              <a:cs typeface="Arial" panose="020B0604020202020204" pitchFamily="34" charset="0"/>
            </a:endParaRPr>
          </a:p>
          <a:p>
            <a:pPr marL="742950" lvl="1" indent="-285750">
              <a:spcAft>
                <a:spcPts val="600"/>
              </a:spcAft>
              <a:buFont typeface="Arial" panose="020B0604020202020204" pitchFamily="34" charset="0"/>
              <a:buChar char="•"/>
            </a:pPr>
            <a:r>
              <a:rPr lang="en-GB" sz="1600" dirty="0">
                <a:solidFill>
                  <a:schemeClr val="bg2">
                    <a:lumMod val="10000"/>
                  </a:schemeClr>
                </a:solidFill>
                <a:cs typeface="Arial" panose="020B0604020202020204" pitchFamily="34" charset="0"/>
              </a:rPr>
              <a:t>Delivers products and services consistently and efficiently</a:t>
            </a:r>
          </a:p>
          <a:p>
            <a:pPr marL="742950" lvl="1" indent="-285750">
              <a:spcAft>
                <a:spcPts val="600"/>
              </a:spcAft>
              <a:buFont typeface="Arial" panose="020B0604020202020204" pitchFamily="34" charset="0"/>
              <a:buChar char="•"/>
            </a:pPr>
            <a:r>
              <a:rPr lang="en-GB" sz="1600" dirty="0">
                <a:solidFill>
                  <a:schemeClr val="bg2">
                    <a:lumMod val="10000"/>
                  </a:schemeClr>
                </a:solidFill>
                <a:cs typeface="Arial" panose="020B0604020202020204" pitchFamily="34" charset="0"/>
              </a:rPr>
              <a:t>A multi-tenant online service that can introduce new products and customers across the company without duplication of work</a:t>
            </a:r>
          </a:p>
          <a:p>
            <a:pPr>
              <a:spcAft>
                <a:spcPts val="600"/>
              </a:spcAft>
            </a:pPr>
            <a:endParaRPr lang="en-GB" sz="1600" dirty="0">
              <a:solidFill>
                <a:schemeClr val="bg2">
                  <a:lumMod val="10000"/>
                </a:schemeClr>
              </a:solidFill>
              <a:cs typeface="Arial" panose="020B0604020202020204" pitchFamily="34" charset="0"/>
            </a:endParaRPr>
          </a:p>
          <a:p>
            <a:pPr lvl="1">
              <a:spcAft>
                <a:spcPts val="600"/>
              </a:spcAft>
            </a:pPr>
            <a:endParaRPr lang="en-GB" sz="1600" dirty="0">
              <a:solidFill>
                <a:schemeClr val="bg2">
                  <a:lumMod val="10000"/>
                </a:schemeClr>
              </a:solidFill>
            </a:endParaRPr>
          </a:p>
          <a:p>
            <a:pPr>
              <a:spcAft>
                <a:spcPts val="600"/>
              </a:spcAft>
            </a:pPr>
            <a:endParaRPr lang="en-GB" sz="1600" dirty="0">
              <a:solidFill>
                <a:schemeClr val="bg2">
                  <a:lumMod val="10000"/>
                </a:schemeClr>
              </a:solidFill>
              <a:highlight>
                <a:srgbClr val="00FFFF"/>
              </a:highlight>
            </a:endParaRPr>
          </a:p>
        </p:txBody>
      </p:sp>
      <p:sp>
        <p:nvSpPr>
          <p:cNvPr id="2" name="Slide Number Placeholder 2">
            <a:extLst>
              <a:ext uri="{FF2B5EF4-FFF2-40B4-BE49-F238E27FC236}">
                <a16:creationId xmlns:a16="http://schemas.microsoft.com/office/drawing/2014/main" id="{0CDB4707-7C0A-EB4F-DBEE-91D006175C95}"/>
              </a:ext>
              <a:ext uri="{C183D7F6-B498-43B3-948B-1728B52AA6E4}">
                <adec:decorative xmlns:adec="http://schemas.microsoft.com/office/drawing/2017/decorative" val="1"/>
              </a:ext>
            </a:extLst>
          </p:cNvPr>
          <p:cNvSpPr txBox="1">
            <a:spLocks/>
          </p:cNvSpPr>
          <p:nvPr/>
        </p:nvSpPr>
        <p:spPr>
          <a:xfrm>
            <a:off x="113671" y="641372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A996ADF-81D8-42D9-8450-C8A348369C20}" type="slidenum">
              <a:rPr kumimoji="0" lang="en-GB" sz="14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GB" sz="14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1005776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8AA8CB-F582-E57D-43FB-98A710036515}"/>
              </a:ext>
            </a:extLst>
          </p:cNvPr>
          <p:cNvSpPr>
            <a:spLocks noGrp="1"/>
          </p:cNvSpPr>
          <p:nvPr>
            <p:ph type="title"/>
          </p:nvPr>
        </p:nvSpPr>
        <p:spPr>
          <a:xfrm>
            <a:off x="468000" y="180000"/>
            <a:ext cx="10080000" cy="972000"/>
          </a:xfrm>
        </p:spPr>
        <p:txBody>
          <a:bodyPr>
            <a:normAutofit/>
          </a:bodyPr>
          <a:lstStyle/>
          <a:p>
            <a:r>
              <a:rPr lang="en-GB" b="1">
                <a:solidFill>
                  <a:srgbClr val="B41817"/>
                </a:solidFill>
              </a:rPr>
              <a:t>RegTech Case Study.</a:t>
            </a:r>
            <a:endParaRPr lang="en-GB">
              <a:solidFill>
                <a:srgbClr val="B41817"/>
              </a:solidFill>
            </a:endParaRPr>
          </a:p>
        </p:txBody>
      </p:sp>
      <p:sp>
        <p:nvSpPr>
          <p:cNvPr id="2" name="Slide Number Placeholder 2">
            <a:extLst>
              <a:ext uri="{FF2B5EF4-FFF2-40B4-BE49-F238E27FC236}">
                <a16:creationId xmlns:a16="http://schemas.microsoft.com/office/drawing/2014/main" id="{0CDB4707-7C0A-EB4F-DBEE-91D006175C95}"/>
              </a:ext>
              <a:ext uri="{C183D7F6-B498-43B3-948B-1728B52AA6E4}">
                <adec:decorative xmlns:adec="http://schemas.microsoft.com/office/drawing/2017/decorative" val="1"/>
              </a:ext>
            </a:extLst>
          </p:cNvPr>
          <p:cNvSpPr txBox="1">
            <a:spLocks/>
          </p:cNvSpPr>
          <p:nvPr/>
        </p:nvSpPr>
        <p:spPr>
          <a:xfrm>
            <a:off x="113671" y="641372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A996ADF-81D8-42D9-8450-C8A348369C20}" type="slidenum">
              <a:rPr kumimoji="0" lang="en-GB" sz="14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GB" sz="14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5" name="TextBox 4">
            <a:extLst>
              <a:ext uri="{FF2B5EF4-FFF2-40B4-BE49-F238E27FC236}">
                <a16:creationId xmlns:a16="http://schemas.microsoft.com/office/drawing/2014/main" id="{5A366535-472C-4134-3B51-E85218F89F54}"/>
              </a:ext>
            </a:extLst>
          </p:cNvPr>
          <p:cNvSpPr txBox="1"/>
          <p:nvPr/>
        </p:nvSpPr>
        <p:spPr>
          <a:xfrm>
            <a:off x="735624" y="1417389"/>
            <a:ext cx="10660917" cy="830997"/>
          </a:xfrm>
          <a:prstGeom prst="rect">
            <a:avLst/>
          </a:prstGeom>
          <a:noFill/>
        </p:spPr>
        <p:txBody>
          <a:bodyPr wrap="square" lIns="91440" tIns="45720" rIns="91440" bIns="45720" anchor="t">
            <a:spAutoFit/>
          </a:bodyPr>
          <a:lstStyle/>
          <a:p>
            <a:pPr marL="0" lvl="1">
              <a:defRPr/>
            </a:pPr>
            <a:r>
              <a:rPr kumimoji="0" lang="en-GB" sz="1600" b="0" i="0" u="none" strike="noStrike" kern="1200" cap="none" spc="0" normalizeH="0" baseline="0" noProof="0">
                <a:ln>
                  <a:noFill/>
                </a:ln>
                <a:solidFill>
                  <a:schemeClr val="bg2">
                    <a:lumMod val="10000"/>
                  </a:schemeClr>
                </a:solidFill>
                <a:effectLst/>
                <a:uLnTx/>
                <a:uFillTx/>
                <a:latin typeface="Nunito Sans"/>
                <a:ea typeface="+mn-ea"/>
                <a:cs typeface="Arial"/>
              </a:rPr>
              <a:t>Our Digital Hub has been deployed as a form of </a:t>
            </a:r>
            <a:r>
              <a:rPr kumimoji="0" lang="en-GB" sz="1600" b="1" i="0" u="none" strike="noStrike" kern="1200" cap="none" spc="0" normalizeH="0" baseline="0" noProof="0">
                <a:ln>
                  <a:noFill/>
                </a:ln>
                <a:solidFill>
                  <a:schemeClr val="bg2">
                    <a:lumMod val="10000"/>
                  </a:schemeClr>
                </a:solidFill>
                <a:effectLst/>
                <a:uLnTx/>
                <a:uFillTx/>
                <a:latin typeface="Nunito Sans"/>
                <a:ea typeface="+mn-ea"/>
                <a:cs typeface="Arial"/>
              </a:rPr>
              <a:t>RegTech </a:t>
            </a:r>
            <a:r>
              <a:rPr kumimoji="0" lang="en-GB" sz="1600" i="0" u="none" strike="noStrike" kern="1200" cap="none" spc="0" normalizeH="0" baseline="0" noProof="0">
                <a:ln>
                  <a:noFill/>
                </a:ln>
                <a:solidFill>
                  <a:schemeClr val="bg2">
                    <a:lumMod val="10000"/>
                  </a:schemeClr>
                </a:solidFill>
                <a:effectLst/>
                <a:uLnTx/>
                <a:uFillTx/>
                <a:latin typeface="Nunito Sans"/>
                <a:ea typeface="+mn-ea"/>
                <a:cs typeface="Arial"/>
              </a:rPr>
              <a:t>solution</a:t>
            </a:r>
            <a:r>
              <a:rPr kumimoji="0" lang="en-GB" sz="1600" b="0" i="0" u="none" strike="noStrike" kern="1200" cap="none" spc="0" normalizeH="0" baseline="0" noProof="0">
                <a:ln>
                  <a:noFill/>
                </a:ln>
                <a:solidFill>
                  <a:schemeClr val="bg2">
                    <a:lumMod val="10000"/>
                  </a:schemeClr>
                </a:solidFill>
                <a:effectLst/>
                <a:uLnTx/>
                <a:uFillTx/>
                <a:latin typeface="Nunito Sans"/>
                <a:ea typeface="+mn-ea"/>
                <a:cs typeface="Arial"/>
              </a:rPr>
              <a:t>, positioned as a central training platform through </a:t>
            </a:r>
            <a:r>
              <a:rPr lang="en-GB" sz="1600">
                <a:solidFill>
                  <a:schemeClr val="bg2">
                    <a:lumMod val="10000"/>
                  </a:schemeClr>
                </a:solidFill>
                <a:latin typeface="Nunito Sans"/>
                <a:cs typeface="Arial"/>
              </a:rPr>
              <a:t>which staff</a:t>
            </a:r>
            <a:r>
              <a:rPr kumimoji="0" lang="en-GB" sz="1600" b="0" i="0" u="none" strike="noStrike" kern="1200" cap="none" spc="0" normalizeH="0" baseline="0" noProof="0">
                <a:ln>
                  <a:noFill/>
                </a:ln>
                <a:solidFill>
                  <a:schemeClr val="bg2">
                    <a:lumMod val="10000"/>
                  </a:schemeClr>
                </a:solidFill>
                <a:effectLst/>
                <a:uLnTx/>
                <a:uFillTx/>
                <a:latin typeface="Nunito Sans"/>
                <a:ea typeface="+mn-ea"/>
                <a:cs typeface="Arial"/>
              </a:rPr>
              <a:t> consume and record their training activities for compliance reporting, and will in time receive regulatory alerts and other subscription services.</a:t>
            </a:r>
          </a:p>
        </p:txBody>
      </p:sp>
      <p:grpSp>
        <p:nvGrpSpPr>
          <p:cNvPr id="8" name="Group 7">
            <a:extLst>
              <a:ext uri="{FF2B5EF4-FFF2-40B4-BE49-F238E27FC236}">
                <a16:creationId xmlns:a16="http://schemas.microsoft.com/office/drawing/2014/main" id="{91607D7C-3D81-7DAA-7094-62A4450AA7FA}"/>
              </a:ext>
            </a:extLst>
          </p:cNvPr>
          <p:cNvGrpSpPr/>
          <p:nvPr/>
        </p:nvGrpSpPr>
        <p:grpSpPr>
          <a:xfrm>
            <a:off x="735624" y="2516018"/>
            <a:ext cx="10660917" cy="3046988"/>
            <a:chOff x="468000" y="2705585"/>
            <a:chExt cx="10660917" cy="3046988"/>
          </a:xfrm>
        </p:grpSpPr>
        <p:sp>
          <p:nvSpPr>
            <p:cNvPr id="6" name="TextBox 5">
              <a:extLst>
                <a:ext uri="{FF2B5EF4-FFF2-40B4-BE49-F238E27FC236}">
                  <a16:creationId xmlns:a16="http://schemas.microsoft.com/office/drawing/2014/main" id="{E3EFB84E-81CC-CA41-24A3-DAE162DADEAE}"/>
                </a:ext>
              </a:extLst>
            </p:cNvPr>
            <p:cNvSpPr txBox="1"/>
            <p:nvPr/>
          </p:nvSpPr>
          <p:spPr>
            <a:xfrm>
              <a:off x="468000" y="2705585"/>
              <a:ext cx="10660917" cy="3046988"/>
            </a:xfrm>
            <a:prstGeom prst="rect">
              <a:avLst/>
            </a:prstGeom>
            <a:noFill/>
            <a:ln>
              <a:solidFill>
                <a:srgbClr val="960000"/>
              </a:solidFill>
            </a:ln>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191719"/>
                </a:solidFill>
                <a:effectLst/>
                <a:uLnTx/>
                <a:uFillTx/>
                <a:latin typeface="Nunito Sans"/>
                <a:ea typeface="+mn-ea"/>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191719"/>
                </a:solidFill>
                <a:effectLst/>
                <a:uLnTx/>
                <a:uFillTx/>
                <a:latin typeface="Nunito Sans"/>
                <a:ea typeface="+mn-ea"/>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0EFF0">
                      <a:lumMod val="10000"/>
                    </a:srgbClr>
                  </a:solidFill>
                  <a:effectLst/>
                  <a:uLnTx/>
                  <a:uFillTx/>
                  <a:latin typeface="Nunito Sans"/>
                  <a:ea typeface="+mn-ea"/>
                  <a:cs typeface="+mn-cs"/>
                </a:rPr>
                <a:t>International Retail Banking Customer A has adopted our Digital Hub as their centrally managed regulatory and financial crime compliance training platform. </a:t>
              </a: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0EFF0">
                    <a:lumMod val="10000"/>
                  </a:srgbClr>
                </a:solidFill>
                <a:effectLst/>
                <a:uLnTx/>
                <a:uFillTx/>
                <a:latin typeface="Nunito Sans"/>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0EFF0">
                      <a:lumMod val="10000"/>
                    </a:srgbClr>
                  </a:solidFill>
                  <a:effectLst/>
                  <a:uLnTx/>
                  <a:uFillTx/>
                  <a:latin typeface="Nunito Sans"/>
                  <a:ea typeface="+mn-ea"/>
                  <a:cs typeface="+mn-cs"/>
                </a:rPr>
                <a:t>The customer has onboarded 14,000 colleagues to date, with rollout to compliance and other financial services staff continuing across the remainder of 2024 and 2025.</a:t>
              </a: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0EFF0">
                    <a:lumMod val="10000"/>
                  </a:srgbClr>
                </a:solidFill>
                <a:effectLst/>
                <a:uLnTx/>
                <a:uFillTx/>
                <a:latin typeface="Nunito Sans"/>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0EFF0">
                      <a:lumMod val="10000"/>
                    </a:srgbClr>
                  </a:solidFill>
                  <a:effectLst/>
                  <a:uLnTx/>
                  <a:uFillTx/>
                  <a:latin typeface="Nunito Sans"/>
                  <a:ea typeface="+mn-ea"/>
                  <a:cs typeface="+mn-cs"/>
                </a:rPr>
                <a:t>Learners are consuming and recording all their ICA compliance training in the Hub, with Management Information data being used for both internal and Regulatory reporting. </a:t>
              </a: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0EFF0">
                    <a:lumMod val="10000"/>
                  </a:srgbClr>
                </a:solidFill>
                <a:effectLst/>
                <a:uLnTx/>
                <a:uFillTx/>
                <a:latin typeface="Nunito Sans"/>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0EFF0">
                      <a:lumMod val="10000"/>
                    </a:srgbClr>
                  </a:solidFill>
                  <a:effectLst/>
                  <a:uLnTx/>
                  <a:uFillTx/>
                  <a:latin typeface="Nunito Sans"/>
                  <a:ea typeface="+mn-ea"/>
                  <a:cs typeface="+mn-cs"/>
                </a:rPr>
                <a:t>The solution launched in April 2024.</a:t>
              </a:r>
              <a:endParaRPr kumimoji="0" lang="en-GB" sz="1600" b="0" i="0" u="none" strike="noStrike" kern="1200" cap="none" spc="0" normalizeH="0" baseline="0" noProof="0">
                <a:ln>
                  <a:noFill/>
                </a:ln>
                <a:solidFill>
                  <a:srgbClr val="F0EFF0">
                    <a:lumMod val="10000"/>
                  </a:srgbClr>
                </a:solidFill>
                <a:effectLst/>
                <a:uLnTx/>
                <a:uFillTx/>
                <a:latin typeface="Nunito Sans"/>
                <a:ea typeface="+mn-ea"/>
                <a:cs typeface="Arial" panose="020B0604020202020204" pitchFamily="34" charset="0"/>
              </a:endParaRPr>
            </a:p>
          </p:txBody>
        </p:sp>
        <p:sp>
          <p:nvSpPr>
            <p:cNvPr id="7" name="TextBox 6">
              <a:extLst>
                <a:ext uri="{FF2B5EF4-FFF2-40B4-BE49-F238E27FC236}">
                  <a16:creationId xmlns:a16="http://schemas.microsoft.com/office/drawing/2014/main" id="{BE2C81B4-1BB6-4D7A-374E-C3909B1EA76F}"/>
                </a:ext>
              </a:extLst>
            </p:cNvPr>
            <p:cNvSpPr txBox="1"/>
            <p:nvPr/>
          </p:nvSpPr>
          <p:spPr>
            <a:xfrm>
              <a:off x="468000" y="2705585"/>
              <a:ext cx="2284359" cy="306265"/>
            </a:xfrm>
            <a:prstGeom prst="rect">
              <a:avLst/>
            </a:prstGeom>
            <a:solidFill>
              <a:srgbClr val="960000"/>
            </a:solid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Nunito Sans"/>
                  <a:ea typeface="+mn-ea"/>
                  <a:cs typeface="+mn-cs"/>
                </a:rPr>
                <a:t>REGTECH CASE STUDY</a:t>
              </a:r>
            </a:p>
          </p:txBody>
        </p:sp>
      </p:grpSp>
    </p:spTree>
    <p:extLst>
      <p:ext uri="{BB962C8B-B14F-4D97-AF65-F5344CB8AC3E}">
        <p14:creationId xmlns:p14="http://schemas.microsoft.com/office/powerpoint/2010/main" val="381747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AB0CCF-C55A-D37D-3246-E67D61F1170D}"/>
              </a:ext>
            </a:extLst>
          </p:cNvPr>
          <p:cNvSpPr>
            <a:spLocks noGrp="1"/>
          </p:cNvSpPr>
          <p:nvPr>
            <p:ph type="title"/>
          </p:nvPr>
        </p:nvSpPr>
        <p:spPr>
          <a:xfrm>
            <a:off x="468000" y="180000"/>
            <a:ext cx="10080000" cy="972000"/>
          </a:xfrm>
        </p:spPr>
        <p:txBody>
          <a:bodyPr/>
          <a:lstStyle/>
          <a:p>
            <a:r>
              <a:rPr lang="en-GB" b="1"/>
              <a:t>Safe harbour statement.</a:t>
            </a:r>
          </a:p>
        </p:txBody>
      </p:sp>
      <p:sp>
        <p:nvSpPr>
          <p:cNvPr id="8" name="Content Placeholder 9">
            <a:extLst>
              <a:ext uri="{FF2B5EF4-FFF2-40B4-BE49-F238E27FC236}">
                <a16:creationId xmlns:a16="http://schemas.microsoft.com/office/drawing/2014/main" id="{8BF9C9DA-CAF9-E08C-2D79-6892AE052744}"/>
              </a:ext>
            </a:extLst>
          </p:cNvPr>
          <p:cNvSpPr>
            <a:spLocks noGrp="1"/>
          </p:cNvSpPr>
          <p:nvPr>
            <p:ph sz="half" idx="1"/>
          </p:nvPr>
        </p:nvSpPr>
        <p:spPr>
          <a:xfrm>
            <a:off x="990600" y="1572261"/>
            <a:ext cx="4927731" cy="4269740"/>
          </a:xfrm>
        </p:spPr>
        <p:txBody>
          <a:bodyPr>
            <a:noAutofit/>
          </a:bodyPr>
          <a:lstStyle/>
          <a:p>
            <a:pPr marL="0" indent="0">
              <a:buNone/>
            </a:pPr>
            <a:r>
              <a:rPr lang="en-GB" sz="2000">
                <a:solidFill>
                  <a:schemeClr val="bg2">
                    <a:lumMod val="10000"/>
                  </a:schemeClr>
                </a:solidFill>
              </a:rPr>
              <a:t>This presentation and the subsequent question and answer session may contain forward-looking statements that are based on current expectations or beliefs, as well as assumptions about future events. There are risk factors that could cause results to differ materially from those expressed or implied by such statements.  </a:t>
            </a:r>
          </a:p>
        </p:txBody>
      </p:sp>
      <p:sp>
        <p:nvSpPr>
          <p:cNvPr id="9" name="Content Placeholder 10">
            <a:extLst>
              <a:ext uri="{FF2B5EF4-FFF2-40B4-BE49-F238E27FC236}">
                <a16:creationId xmlns:a16="http://schemas.microsoft.com/office/drawing/2014/main" id="{BBBC11AD-ED10-963D-4701-3D08C3A2CD83}"/>
              </a:ext>
            </a:extLst>
          </p:cNvPr>
          <p:cNvSpPr txBox="1">
            <a:spLocks/>
          </p:cNvSpPr>
          <p:nvPr/>
        </p:nvSpPr>
        <p:spPr>
          <a:xfrm>
            <a:off x="6229349" y="1572261"/>
            <a:ext cx="4972051" cy="4269740"/>
          </a:xfrm>
          <a:prstGeom prst="rect">
            <a:avLst/>
          </a:prstGeom>
        </p:spPr>
        <p:txBody>
          <a:bodyPr>
            <a:noAutofit/>
          </a:bodyPr>
          <a:lstStyle>
            <a:lvl1pPr marL="457200" indent="-457200" algn="l" defTabSz="914400" rtl="0" eaLnBrk="1" latinLnBrk="0" hangingPunct="1">
              <a:lnSpc>
                <a:spcPct val="100000"/>
              </a:lnSpc>
              <a:spcBef>
                <a:spcPts val="600"/>
              </a:spcBef>
              <a:buClr>
                <a:schemeClr val="tx2"/>
              </a:buClr>
              <a:buSzPct val="100000"/>
              <a:buFont typeface="Arial" panose="020B0604020202020204" pitchFamily="34" charset="0"/>
              <a:buChar char="•"/>
              <a:defRPr sz="2800" kern="1200">
                <a:solidFill>
                  <a:srgbClr val="5C5756"/>
                </a:solidFill>
                <a:latin typeface="Nunito Sans" pitchFamily="2" charset="0"/>
                <a:ea typeface="+mn-ea"/>
                <a:cs typeface="+mn-cs"/>
              </a:defRPr>
            </a:lvl1pPr>
            <a:lvl2pPr marL="800100" indent="-342900" algn="l" defTabSz="914400" rtl="0" eaLnBrk="1" latinLnBrk="0" hangingPunct="1">
              <a:lnSpc>
                <a:spcPct val="100000"/>
              </a:lnSpc>
              <a:spcBef>
                <a:spcPts val="600"/>
              </a:spcBef>
              <a:buClr>
                <a:schemeClr val="tx2"/>
              </a:buClr>
              <a:buSzPct val="100000"/>
              <a:buFont typeface="Arial" panose="020B0604020202020204" pitchFamily="34" charset="0"/>
              <a:buChar char="•"/>
              <a:defRPr sz="2800" kern="1200">
                <a:solidFill>
                  <a:srgbClr val="5C5756"/>
                </a:solidFill>
                <a:latin typeface="Nunito Sans" pitchFamily="2" charset="0"/>
                <a:ea typeface="+mn-ea"/>
                <a:cs typeface="+mn-cs"/>
              </a:defRPr>
            </a:lvl2pPr>
            <a:lvl3pPr marL="1257300" indent="-342900" algn="l" defTabSz="914400" rtl="0" eaLnBrk="1" latinLnBrk="0" hangingPunct="1">
              <a:lnSpc>
                <a:spcPct val="100000"/>
              </a:lnSpc>
              <a:spcBef>
                <a:spcPts val="600"/>
              </a:spcBef>
              <a:buClr>
                <a:schemeClr val="tx2"/>
              </a:buClr>
              <a:buSzPct val="100000"/>
              <a:buFont typeface="Arial" panose="020B0604020202020204" pitchFamily="34" charset="0"/>
              <a:buChar char="•"/>
              <a:defRPr sz="2800" kern="1200">
                <a:solidFill>
                  <a:srgbClr val="5C5756"/>
                </a:solidFill>
                <a:latin typeface="Nunito Sans" pitchFamily="2" charset="0"/>
                <a:ea typeface="+mn-ea"/>
                <a:cs typeface="+mn-cs"/>
              </a:defRPr>
            </a:lvl3pPr>
            <a:lvl4pPr marL="16573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4pPr>
            <a:lvl5pPr marL="21145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a:solidFill>
                  <a:schemeClr val="bg2">
                    <a:lumMod val="10000"/>
                  </a:schemeClr>
                </a:solidFill>
              </a:rPr>
              <a:t>Wilmington disclaims any intention or obligation to revise or update any forward-looking statements that may be made during this presentation or the subsequent question and answer session, regardless of whether those statements are affected as a result of new information, future events or otherwise. </a:t>
            </a:r>
          </a:p>
        </p:txBody>
      </p:sp>
      <p:sp>
        <p:nvSpPr>
          <p:cNvPr id="10" name="Slide Number Placeholder 2">
            <a:extLst>
              <a:ext uri="{FF2B5EF4-FFF2-40B4-BE49-F238E27FC236}">
                <a16:creationId xmlns:a16="http://schemas.microsoft.com/office/drawing/2014/main" id="{44AA2B72-F29C-637E-332E-896DF80011CD}"/>
              </a:ext>
              <a:ext uri="{C183D7F6-B498-43B3-948B-1728B52AA6E4}">
                <adec:decorative xmlns:adec="http://schemas.microsoft.com/office/drawing/2017/decorative" val="1"/>
              </a:ext>
            </a:extLst>
          </p:cNvPr>
          <p:cNvSpPr txBox="1">
            <a:spLocks/>
          </p:cNvSpPr>
          <p:nvPr/>
        </p:nvSpPr>
        <p:spPr>
          <a:xfrm>
            <a:off x="113671" y="6413726"/>
            <a:ext cx="2743200" cy="365125"/>
          </a:xfrm>
          <a:prstGeom prst="rect">
            <a:avLst/>
          </a:prstGeom>
        </p:spPr>
        <p:txBody>
          <a:bodyPr anchor="ctr"/>
          <a:lstStyle>
            <a:lvl1pPr marL="0" indent="0" algn="l" defTabSz="914400" rtl="0" eaLnBrk="1" latinLnBrk="0" hangingPunct="1">
              <a:lnSpc>
                <a:spcPct val="100000"/>
              </a:lnSpc>
              <a:spcBef>
                <a:spcPts val="600"/>
              </a:spcBef>
              <a:buClr>
                <a:schemeClr val="accent6"/>
              </a:buClr>
              <a:buSzPct val="100000"/>
              <a:buFont typeface="Arial" panose="020B0604020202020204" pitchFamily="34" charset="0"/>
              <a:buNone/>
              <a:defRPr sz="2800" b="1" kern="1200">
                <a:solidFill>
                  <a:srgbClr val="C00000"/>
                </a:solidFill>
                <a:latin typeface="+mn-lt"/>
                <a:ea typeface="+mn-ea"/>
                <a:cs typeface="+mn-cs"/>
              </a:defRPr>
            </a:lvl1pPr>
            <a:lvl2pPr marL="457200" indent="0" algn="l" defTabSz="914400" rtl="0" eaLnBrk="1" latinLnBrk="0" hangingPunct="1">
              <a:lnSpc>
                <a:spcPct val="100000"/>
              </a:lnSpc>
              <a:spcBef>
                <a:spcPts val="600"/>
              </a:spcBef>
              <a:buClr>
                <a:schemeClr val="accent6"/>
              </a:buClr>
              <a:buSzPct val="100000"/>
              <a:buFont typeface="Arial" panose="020B0604020202020204" pitchFamily="34" charset="0"/>
              <a:buNone/>
              <a:defRPr sz="2400" kern="1200">
                <a:solidFill>
                  <a:schemeClr val="accent6"/>
                </a:solidFill>
                <a:latin typeface="+mn-lt"/>
                <a:ea typeface="+mn-ea"/>
                <a:cs typeface="+mn-cs"/>
              </a:defRPr>
            </a:lvl2pPr>
            <a:lvl3pPr marL="1257300" indent="-342900" algn="l" defTabSz="914400" rtl="0" eaLnBrk="1" latinLnBrk="0" hangingPunct="1">
              <a:lnSpc>
                <a:spcPct val="100000"/>
              </a:lnSpc>
              <a:spcBef>
                <a:spcPts val="600"/>
              </a:spcBef>
              <a:buClr>
                <a:schemeClr val="accent6"/>
              </a:buClr>
              <a:buSzPct val="100000"/>
              <a:buFont typeface="Arial" panose="020B0604020202020204" pitchFamily="34" charset="0"/>
              <a:buChar char="•"/>
              <a:defRPr sz="2000" kern="1200">
                <a:solidFill>
                  <a:schemeClr val="accent6"/>
                </a:solidFill>
                <a:latin typeface="+mn-lt"/>
                <a:ea typeface="+mn-ea"/>
                <a:cs typeface="+mn-cs"/>
              </a:defRPr>
            </a:lvl3pPr>
            <a:lvl4pPr marL="16573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4pPr>
            <a:lvl5pPr marL="21145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Tx/>
              <a:buSzTx/>
              <a:buFontTx/>
              <a:buNone/>
              <a:defRPr/>
            </a:pPr>
            <a:fld id="{9A996ADF-81D8-42D9-8450-C8A348369C20}" type="slidenum">
              <a:rPr lang="en-GB" sz="1400" b="0" smtClean="0">
                <a:solidFill>
                  <a:prstClr val="black">
                    <a:lumMod val="65000"/>
                    <a:lumOff val="35000"/>
                  </a:prstClr>
                </a:solidFill>
                <a:latin typeface="Arial"/>
              </a:rPr>
              <a:pPr>
                <a:spcBef>
                  <a:spcPts val="0"/>
                </a:spcBef>
                <a:buClrTx/>
                <a:buSzTx/>
                <a:buFontTx/>
                <a:buNone/>
                <a:defRPr/>
              </a:pPr>
              <a:t>2</a:t>
            </a:fld>
            <a:endParaRPr lang="en-GB" sz="1400" b="0">
              <a:solidFill>
                <a:prstClr val="black">
                  <a:lumMod val="65000"/>
                  <a:lumOff val="35000"/>
                </a:prstClr>
              </a:solidFill>
              <a:latin typeface="Arial"/>
            </a:endParaRPr>
          </a:p>
        </p:txBody>
      </p:sp>
    </p:spTree>
    <p:extLst>
      <p:ext uri="{BB962C8B-B14F-4D97-AF65-F5344CB8AC3E}">
        <p14:creationId xmlns:p14="http://schemas.microsoft.com/office/powerpoint/2010/main" val="40664347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B51D195-4518-49C2-3C75-D2185FDC0199}"/>
              </a:ext>
            </a:extLst>
          </p:cNvPr>
          <p:cNvSpPr/>
          <p:nvPr/>
        </p:nvSpPr>
        <p:spPr>
          <a:xfrm>
            <a:off x="1" y="-1"/>
            <a:ext cx="85274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8" name="Table 7">
            <a:extLst>
              <a:ext uri="{FF2B5EF4-FFF2-40B4-BE49-F238E27FC236}">
                <a16:creationId xmlns:a16="http://schemas.microsoft.com/office/drawing/2014/main" id="{82810E31-87C9-233D-4242-660EF4E2212B}"/>
              </a:ext>
            </a:extLst>
          </p:cNvPr>
          <p:cNvGraphicFramePr>
            <a:graphicFrameLocks noGrp="1"/>
          </p:cNvGraphicFramePr>
          <p:nvPr>
            <p:extLst>
              <p:ext uri="{D42A27DB-BD31-4B8C-83A1-F6EECF244321}">
                <p14:modId xmlns:p14="http://schemas.microsoft.com/office/powerpoint/2010/main" val="455655484"/>
              </p:ext>
            </p:extLst>
          </p:nvPr>
        </p:nvGraphicFramePr>
        <p:xfrm>
          <a:off x="690636" y="2778641"/>
          <a:ext cx="11307993" cy="594360"/>
        </p:xfrm>
        <a:graphic>
          <a:graphicData uri="http://schemas.openxmlformats.org/drawingml/2006/table">
            <a:tbl>
              <a:tblPr firstRow="1" bandRow="1">
                <a:tableStyleId>{5C22544A-7EE6-4342-B048-85BDC9FD1C3A}</a:tableStyleId>
              </a:tblPr>
              <a:tblGrid>
                <a:gridCol w="3769331">
                  <a:extLst>
                    <a:ext uri="{9D8B030D-6E8A-4147-A177-3AD203B41FA5}">
                      <a16:colId xmlns:a16="http://schemas.microsoft.com/office/drawing/2014/main" val="426863604"/>
                    </a:ext>
                  </a:extLst>
                </a:gridCol>
                <a:gridCol w="3769331">
                  <a:extLst>
                    <a:ext uri="{9D8B030D-6E8A-4147-A177-3AD203B41FA5}">
                      <a16:colId xmlns:a16="http://schemas.microsoft.com/office/drawing/2014/main" val="2827589801"/>
                    </a:ext>
                  </a:extLst>
                </a:gridCol>
                <a:gridCol w="3769331">
                  <a:extLst>
                    <a:ext uri="{9D8B030D-6E8A-4147-A177-3AD203B41FA5}">
                      <a16:colId xmlns:a16="http://schemas.microsoft.com/office/drawing/2014/main" val="2344745017"/>
                    </a:ext>
                  </a:extLst>
                </a:gridCol>
              </a:tblGrid>
              <a:tr h="207287">
                <a:tc>
                  <a:txBody>
                    <a:bodyPr/>
                    <a:lstStyle/>
                    <a:p>
                      <a:pPr algn="ctr"/>
                      <a:r>
                        <a:rPr lang="en-GB" sz="900" b="1" dirty="0"/>
                        <a:t>1  - 8</a:t>
                      </a:r>
                    </a:p>
                  </a:txBody>
                  <a:tcPr>
                    <a:solidFill>
                      <a:srgbClr val="0B375D"/>
                    </a:solidFill>
                  </a:tcPr>
                </a:tc>
                <a:tc>
                  <a:txBody>
                    <a:bodyPr/>
                    <a:lstStyle/>
                    <a:p>
                      <a:pPr algn="ctr"/>
                      <a:r>
                        <a:rPr lang="en-GB" sz="900" b="1" dirty="0">
                          <a:solidFill>
                            <a:schemeClr val="tx1"/>
                          </a:solidFill>
                        </a:rPr>
                        <a:t>9 - 14</a:t>
                      </a:r>
                    </a:p>
                  </a:txBody>
                  <a:tcPr>
                    <a:solidFill>
                      <a:srgbClr val="F9D166"/>
                    </a:solidFill>
                  </a:tcPr>
                </a:tc>
                <a:tc>
                  <a:txBody>
                    <a:bodyPr/>
                    <a:lstStyle/>
                    <a:p>
                      <a:pPr algn="ctr"/>
                      <a:r>
                        <a:rPr lang="en-GB" sz="900" b="1" dirty="0"/>
                        <a:t>15 - 20</a:t>
                      </a:r>
                    </a:p>
                  </a:txBody>
                  <a:tcPr>
                    <a:solidFill>
                      <a:srgbClr val="B41918"/>
                    </a:solidFill>
                  </a:tcPr>
                </a:tc>
                <a:extLst>
                  <a:ext uri="{0D108BD9-81ED-4DB2-BD59-A6C34878D82A}">
                    <a16:rowId xmlns:a16="http://schemas.microsoft.com/office/drawing/2014/main" val="3357072832"/>
                  </a:ext>
                </a:extLst>
              </a:tr>
              <a:tr h="352388">
                <a:tc>
                  <a:txBody>
                    <a:bodyPr/>
                    <a:lstStyle/>
                    <a:p>
                      <a:pPr algn="ctr"/>
                      <a:r>
                        <a:rPr lang="en-GB" sz="900" b="1" dirty="0">
                          <a:solidFill>
                            <a:schemeClr val="bg1"/>
                          </a:solidFill>
                        </a:rPr>
                        <a:t>We should prioritise this for POC development</a:t>
                      </a:r>
                    </a:p>
                  </a:txBody>
                  <a:tcPr anchor="ctr">
                    <a:solidFill>
                      <a:srgbClr val="0B375D"/>
                    </a:solidFill>
                  </a:tcPr>
                </a:tc>
                <a:tc>
                  <a:txBody>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lang="en-GB" sz="900" b="1" dirty="0">
                          <a:solidFill>
                            <a:schemeClr val="tx1"/>
                          </a:solidFill>
                        </a:rPr>
                        <a:t>We should prioritise this for Design </a:t>
                      </a:r>
                      <a:br>
                        <a:rPr lang="en-GB" sz="900" b="1" dirty="0">
                          <a:solidFill>
                            <a:schemeClr val="tx1"/>
                          </a:solidFill>
                        </a:rPr>
                      </a:br>
                      <a:r>
                        <a:rPr lang="en-GB" sz="900" b="1" dirty="0">
                          <a:solidFill>
                            <a:schemeClr val="tx1"/>
                          </a:solidFill>
                        </a:rPr>
                        <a:t>and Investment Case if required</a:t>
                      </a:r>
                    </a:p>
                  </a:txBody>
                  <a:tcPr anchor="ctr">
                    <a:solidFill>
                      <a:srgbClr val="F9D166"/>
                    </a:solidFill>
                  </a:tcPr>
                </a:tc>
                <a:tc>
                  <a:txBody>
                    <a:bodyPr/>
                    <a:lstStyle/>
                    <a:p>
                      <a:pPr algn="ctr"/>
                      <a:r>
                        <a:rPr lang="en-GB" sz="900" b="1" dirty="0">
                          <a:solidFill>
                            <a:schemeClr val="bg1"/>
                          </a:solidFill>
                        </a:rPr>
                        <a:t>We shouldn’t consider doing this without </a:t>
                      </a:r>
                    </a:p>
                    <a:p>
                      <a:pPr algn="ctr"/>
                      <a:r>
                        <a:rPr lang="en-GB" sz="900" b="1" dirty="0">
                          <a:solidFill>
                            <a:schemeClr val="bg1"/>
                          </a:solidFill>
                        </a:rPr>
                        <a:t>a Third Party  and Investment</a:t>
                      </a:r>
                    </a:p>
                  </a:txBody>
                  <a:tcPr anchor="ctr">
                    <a:solidFill>
                      <a:srgbClr val="B41918"/>
                    </a:solidFill>
                  </a:tcPr>
                </a:tc>
                <a:extLst>
                  <a:ext uri="{0D108BD9-81ED-4DB2-BD59-A6C34878D82A}">
                    <a16:rowId xmlns:a16="http://schemas.microsoft.com/office/drawing/2014/main" val="3225738090"/>
                  </a:ext>
                </a:extLst>
              </a:tr>
            </a:tbl>
          </a:graphicData>
        </a:graphic>
      </p:graphicFrame>
      <p:cxnSp>
        <p:nvCxnSpPr>
          <p:cNvPr id="10" name="Straight Arrow Connector 9">
            <a:extLst>
              <a:ext uri="{FF2B5EF4-FFF2-40B4-BE49-F238E27FC236}">
                <a16:creationId xmlns:a16="http://schemas.microsoft.com/office/drawing/2014/main" id="{5DC44295-5D0D-D11B-918F-2FC0FE7CE39E}"/>
              </a:ext>
            </a:extLst>
          </p:cNvPr>
          <p:cNvCxnSpPr>
            <a:cxnSpLocks/>
            <a:stCxn id="21" idx="0"/>
          </p:cNvCxnSpPr>
          <p:nvPr/>
        </p:nvCxnSpPr>
        <p:spPr>
          <a:xfrm flipH="1" flipV="1">
            <a:off x="8722776" y="2883127"/>
            <a:ext cx="19682" cy="583635"/>
          </a:xfrm>
          <a:prstGeom prst="straightConnector1">
            <a:avLst/>
          </a:prstGeom>
          <a:ln w="12700">
            <a:solidFill>
              <a:srgbClr val="EE4E6F"/>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C3E41E9-A404-BE24-EE86-7307866DC1FC}"/>
              </a:ext>
            </a:extLst>
          </p:cNvPr>
          <p:cNvCxnSpPr>
            <a:cxnSpLocks/>
          </p:cNvCxnSpPr>
          <p:nvPr/>
        </p:nvCxnSpPr>
        <p:spPr>
          <a:xfrm flipV="1">
            <a:off x="3798354" y="2870737"/>
            <a:ext cx="0" cy="567193"/>
          </a:xfrm>
          <a:prstGeom prst="straightConnector1">
            <a:avLst/>
          </a:prstGeom>
          <a:ln w="12700">
            <a:solidFill>
              <a:srgbClr val="EE4E6F"/>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B909AF6-1208-40EA-FBCB-AE11134F5145}"/>
              </a:ext>
            </a:extLst>
          </p:cNvPr>
          <p:cNvCxnSpPr>
            <a:cxnSpLocks/>
            <a:stCxn id="23" idx="2"/>
          </p:cNvCxnSpPr>
          <p:nvPr/>
        </p:nvCxnSpPr>
        <p:spPr>
          <a:xfrm flipH="1">
            <a:off x="5437745" y="2237257"/>
            <a:ext cx="270" cy="624066"/>
          </a:xfrm>
          <a:prstGeom prst="straightConnector1">
            <a:avLst/>
          </a:prstGeom>
          <a:ln w="12700">
            <a:solidFill>
              <a:srgbClr val="EE4E6F"/>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1DA3B31-0F5E-597B-043D-6DE302D5DBBF}"/>
              </a:ext>
            </a:extLst>
          </p:cNvPr>
          <p:cNvCxnSpPr>
            <a:cxnSpLocks/>
            <a:stCxn id="33" idx="0"/>
          </p:cNvCxnSpPr>
          <p:nvPr/>
        </p:nvCxnSpPr>
        <p:spPr>
          <a:xfrm flipV="1">
            <a:off x="4161186" y="2883127"/>
            <a:ext cx="7275" cy="1035544"/>
          </a:xfrm>
          <a:prstGeom prst="straightConnector1">
            <a:avLst/>
          </a:prstGeom>
          <a:ln w="12700">
            <a:solidFill>
              <a:srgbClr val="EE4E6F"/>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04E0A7D-994C-3515-F9AB-218F41948AC5}"/>
              </a:ext>
            </a:extLst>
          </p:cNvPr>
          <p:cNvCxnSpPr>
            <a:cxnSpLocks/>
            <a:stCxn id="25" idx="2"/>
          </p:cNvCxnSpPr>
          <p:nvPr/>
        </p:nvCxnSpPr>
        <p:spPr>
          <a:xfrm>
            <a:off x="6533622" y="2643060"/>
            <a:ext cx="0" cy="252690"/>
          </a:xfrm>
          <a:prstGeom prst="straightConnector1">
            <a:avLst/>
          </a:prstGeom>
          <a:ln w="12700">
            <a:solidFill>
              <a:srgbClr val="EE4E6F"/>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4552AF2-7537-B35B-DF73-A00063569231}"/>
              </a:ext>
            </a:extLst>
          </p:cNvPr>
          <p:cNvCxnSpPr>
            <a:cxnSpLocks/>
          </p:cNvCxnSpPr>
          <p:nvPr/>
        </p:nvCxnSpPr>
        <p:spPr>
          <a:xfrm flipH="1" flipV="1">
            <a:off x="4600993" y="2904415"/>
            <a:ext cx="8022" cy="555453"/>
          </a:xfrm>
          <a:prstGeom prst="straightConnector1">
            <a:avLst/>
          </a:prstGeom>
          <a:ln w="12700">
            <a:solidFill>
              <a:srgbClr val="EE4E6F"/>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E567D77-BB99-BB45-3755-CFAB9B3981E3}"/>
              </a:ext>
            </a:extLst>
          </p:cNvPr>
          <p:cNvCxnSpPr>
            <a:cxnSpLocks/>
            <a:stCxn id="31" idx="0"/>
          </p:cNvCxnSpPr>
          <p:nvPr/>
        </p:nvCxnSpPr>
        <p:spPr>
          <a:xfrm flipV="1">
            <a:off x="7593611" y="2904415"/>
            <a:ext cx="2349" cy="712070"/>
          </a:xfrm>
          <a:prstGeom prst="straightConnector1">
            <a:avLst/>
          </a:prstGeom>
          <a:ln w="12700">
            <a:solidFill>
              <a:srgbClr val="EE4E6F"/>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2676FAB-787F-E0BC-0BFA-5F08047B621A}"/>
              </a:ext>
            </a:extLst>
          </p:cNvPr>
          <p:cNvSpPr txBox="1"/>
          <p:nvPr/>
        </p:nvSpPr>
        <p:spPr>
          <a:xfrm>
            <a:off x="8238662" y="3466762"/>
            <a:ext cx="1007591" cy="400110"/>
          </a:xfrm>
          <a:prstGeom prst="rect">
            <a:avLst/>
          </a:prstGeom>
          <a:noFill/>
        </p:spPr>
        <p:txBody>
          <a:bodyPr wrap="square" rtlCol="0">
            <a:spAutoFit/>
          </a:bodyPr>
          <a:lstStyle/>
          <a:p>
            <a:pPr marL="0" marR="0" lvl="0" indent="0" algn="ctr" defTabSz="914348"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effectLst/>
                <a:uLnTx/>
                <a:uFillTx/>
                <a:latin typeface="Nunito Sans" pitchFamily="2" charset="0"/>
                <a:ea typeface="+mn-ea"/>
                <a:cs typeface="+mn-cs"/>
              </a:rPr>
              <a:t>Adaptive </a:t>
            </a:r>
          </a:p>
          <a:p>
            <a:pPr marL="0" marR="0" lvl="0" indent="0" algn="ctr" defTabSz="914348"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effectLst/>
                <a:uLnTx/>
                <a:uFillTx/>
                <a:latin typeface="Nunito Sans" pitchFamily="2" charset="0"/>
                <a:ea typeface="+mn-ea"/>
                <a:cs typeface="+mn-cs"/>
              </a:rPr>
              <a:t>Learning</a:t>
            </a:r>
          </a:p>
        </p:txBody>
      </p:sp>
      <p:sp>
        <p:nvSpPr>
          <p:cNvPr id="23" name="TextBox 22">
            <a:extLst>
              <a:ext uri="{FF2B5EF4-FFF2-40B4-BE49-F238E27FC236}">
                <a16:creationId xmlns:a16="http://schemas.microsoft.com/office/drawing/2014/main" id="{8CA22EF8-8841-E308-E6A0-0A7542DBD1EE}"/>
              </a:ext>
            </a:extLst>
          </p:cNvPr>
          <p:cNvSpPr txBox="1"/>
          <p:nvPr/>
        </p:nvSpPr>
        <p:spPr>
          <a:xfrm>
            <a:off x="5006443" y="1837147"/>
            <a:ext cx="863143" cy="400110"/>
          </a:xfrm>
          <a:prstGeom prst="rect">
            <a:avLst/>
          </a:prstGeom>
          <a:noFill/>
        </p:spPr>
        <p:txBody>
          <a:bodyPr wrap="square" rtlCol="0">
            <a:spAutoFit/>
          </a:bodyPr>
          <a:lstStyle/>
          <a:p>
            <a:pPr marL="0" marR="0" lvl="0" indent="0" algn="ctr" defTabSz="914348"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effectLst/>
                <a:uLnTx/>
                <a:uFillTx/>
                <a:latin typeface="Nunito Sans" pitchFamily="2" charset="0"/>
                <a:ea typeface="+mn-ea"/>
                <a:cs typeface="+mn-cs"/>
              </a:rPr>
              <a:t>Sentiment </a:t>
            </a:r>
          </a:p>
          <a:p>
            <a:pPr marL="0" marR="0" lvl="0" indent="0" algn="ctr" defTabSz="914348"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effectLst/>
                <a:uLnTx/>
                <a:uFillTx/>
                <a:latin typeface="Nunito Sans" pitchFamily="2" charset="0"/>
                <a:ea typeface="+mn-ea"/>
                <a:cs typeface="+mn-cs"/>
              </a:rPr>
              <a:t>Analysis </a:t>
            </a:r>
          </a:p>
        </p:txBody>
      </p:sp>
      <p:sp>
        <p:nvSpPr>
          <p:cNvPr id="25" name="TextBox 24">
            <a:extLst>
              <a:ext uri="{FF2B5EF4-FFF2-40B4-BE49-F238E27FC236}">
                <a16:creationId xmlns:a16="http://schemas.microsoft.com/office/drawing/2014/main" id="{5F84FC34-73DD-F207-447A-29E3FB882B70}"/>
              </a:ext>
            </a:extLst>
          </p:cNvPr>
          <p:cNvSpPr txBox="1"/>
          <p:nvPr/>
        </p:nvSpPr>
        <p:spPr>
          <a:xfrm>
            <a:off x="5720900" y="2242950"/>
            <a:ext cx="1625443" cy="400110"/>
          </a:xfrm>
          <a:prstGeom prst="rect">
            <a:avLst/>
          </a:prstGeom>
          <a:noFill/>
        </p:spPr>
        <p:txBody>
          <a:bodyPr wrap="square" rtlCol="0">
            <a:spAutoFit/>
          </a:bodyPr>
          <a:lstStyle/>
          <a:p>
            <a:pPr marL="0" marR="0" lvl="0" indent="0" algn="ctr" defTabSz="914348"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effectLst/>
                <a:uLnTx/>
                <a:uFillTx/>
                <a:latin typeface="Nunito Sans" pitchFamily="2" charset="0"/>
                <a:ea typeface="+mn-ea"/>
                <a:cs typeface="+mn-cs"/>
              </a:rPr>
              <a:t>Content Generation / Reg Alerts / Translation</a:t>
            </a:r>
          </a:p>
        </p:txBody>
      </p:sp>
      <p:sp>
        <p:nvSpPr>
          <p:cNvPr id="26" name="TextBox 25">
            <a:extLst>
              <a:ext uri="{FF2B5EF4-FFF2-40B4-BE49-F238E27FC236}">
                <a16:creationId xmlns:a16="http://schemas.microsoft.com/office/drawing/2014/main" id="{B6A04AEA-FBCE-5041-2556-217FC917BCE6}"/>
              </a:ext>
            </a:extLst>
          </p:cNvPr>
          <p:cNvSpPr txBox="1"/>
          <p:nvPr/>
        </p:nvSpPr>
        <p:spPr>
          <a:xfrm>
            <a:off x="4199425" y="3457834"/>
            <a:ext cx="860256" cy="400110"/>
          </a:xfrm>
          <a:prstGeom prst="rect">
            <a:avLst/>
          </a:prstGeom>
          <a:noFill/>
        </p:spPr>
        <p:txBody>
          <a:bodyPr wrap="square" rtlCol="0">
            <a:spAutoFit/>
          </a:bodyPr>
          <a:lstStyle/>
          <a:p>
            <a:pPr marL="0" marR="0" lvl="0" indent="0" algn="ctr" defTabSz="914348"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effectLst/>
                <a:uLnTx/>
                <a:uFillTx/>
                <a:latin typeface="Nunito Sans" pitchFamily="2" charset="0"/>
                <a:ea typeface="+mn-ea"/>
                <a:cs typeface="+mn-cs"/>
              </a:rPr>
              <a:t>Predictive </a:t>
            </a:r>
          </a:p>
          <a:p>
            <a:pPr marL="0" marR="0" lvl="0" indent="0" algn="ctr" defTabSz="914348"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effectLst/>
                <a:uLnTx/>
                <a:uFillTx/>
                <a:latin typeface="Nunito Sans" pitchFamily="2" charset="0"/>
                <a:ea typeface="+mn-ea"/>
                <a:cs typeface="+mn-cs"/>
              </a:rPr>
              <a:t>Analytics</a:t>
            </a:r>
          </a:p>
        </p:txBody>
      </p:sp>
      <p:sp>
        <p:nvSpPr>
          <p:cNvPr id="29" name="TextBox 28">
            <a:extLst>
              <a:ext uri="{FF2B5EF4-FFF2-40B4-BE49-F238E27FC236}">
                <a16:creationId xmlns:a16="http://schemas.microsoft.com/office/drawing/2014/main" id="{13E7B648-038C-ADED-9F9B-C4FED8EF91E5}"/>
              </a:ext>
            </a:extLst>
          </p:cNvPr>
          <p:cNvSpPr txBox="1"/>
          <p:nvPr/>
        </p:nvSpPr>
        <p:spPr>
          <a:xfrm>
            <a:off x="-274481" y="3496893"/>
            <a:ext cx="2936797" cy="400110"/>
          </a:xfrm>
          <a:prstGeom prst="rect">
            <a:avLst/>
          </a:prstGeom>
          <a:noFill/>
        </p:spPr>
        <p:txBody>
          <a:bodyPr wrap="square">
            <a:spAutoFit/>
          </a:bodyPr>
          <a:lstStyle/>
          <a:p>
            <a:pPr marL="0" marR="0" lvl="0" indent="0" algn="ctr" defTabSz="914348"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effectLst/>
                <a:uLnTx/>
                <a:uFillTx/>
                <a:latin typeface="Nunito Sans" pitchFamily="2" charset="0"/>
                <a:ea typeface="+mn-ea"/>
                <a:cs typeface="+mn-cs"/>
              </a:rPr>
              <a:t>Automated Data Entry / RPA /</a:t>
            </a:r>
          </a:p>
          <a:p>
            <a:pPr marL="0" marR="0" lvl="0" indent="0" algn="ctr" defTabSz="914348"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effectLst/>
                <a:uLnTx/>
                <a:uFillTx/>
                <a:latin typeface="Nunito Sans" pitchFamily="2" charset="0"/>
                <a:ea typeface="+mn-ea"/>
                <a:cs typeface="+mn-cs"/>
              </a:rPr>
              <a:t>Workflow Automation</a:t>
            </a:r>
          </a:p>
        </p:txBody>
      </p:sp>
      <p:sp>
        <p:nvSpPr>
          <p:cNvPr id="31" name="TextBox 30">
            <a:extLst>
              <a:ext uri="{FF2B5EF4-FFF2-40B4-BE49-F238E27FC236}">
                <a16:creationId xmlns:a16="http://schemas.microsoft.com/office/drawing/2014/main" id="{FC37185C-A082-84E4-E902-D6CBE3BA43E0}"/>
              </a:ext>
            </a:extLst>
          </p:cNvPr>
          <p:cNvSpPr txBox="1"/>
          <p:nvPr/>
        </p:nvSpPr>
        <p:spPr>
          <a:xfrm>
            <a:off x="6982530" y="3616485"/>
            <a:ext cx="1222161" cy="400110"/>
          </a:xfrm>
          <a:prstGeom prst="rect">
            <a:avLst/>
          </a:prstGeom>
          <a:noFill/>
        </p:spPr>
        <p:txBody>
          <a:bodyPr wrap="square">
            <a:spAutoFit/>
          </a:bodyPr>
          <a:lstStyle/>
          <a:p>
            <a:pPr marL="0" marR="0" lvl="0" indent="0" algn="ctr" defTabSz="914348"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effectLst/>
                <a:uLnTx/>
                <a:uFillTx/>
                <a:latin typeface="Nunito Sans" pitchFamily="2" charset="0"/>
                <a:ea typeface="+mn-ea"/>
                <a:cs typeface="+mn-cs"/>
              </a:rPr>
              <a:t>Course </a:t>
            </a:r>
          </a:p>
          <a:p>
            <a:pPr marL="0" marR="0" lvl="0" indent="0" algn="ctr" defTabSz="914348"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effectLst/>
                <a:uLnTx/>
                <a:uFillTx/>
                <a:latin typeface="Nunito Sans" pitchFamily="2" charset="0"/>
                <a:ea typeface="+mn-ea"/>
                <a:cs typeface="+mn-cs"/>
              </a:rPr>
              <a:t>Recommendation </a:t>
            </a:r>
          </a:p>
        </p:txBody>
      </p:sp>
      <p:cxnSp>
        <p:nvCxnSpPr>
          <p:cNvPr id="32" name="Straight Arrow Connector 31">
            <a:extLst>
              <a:ext uri="{FF2B5EF4-FFF2-40B4-BE49-F238E27FC236}">
                <a16:creationId xmlns:a16="http://schemas.microsoft.com/office/drawing/2014/main" id="{14B0F467-5B17-D671-269A-1ED4368FC915}"/>
              </a:ext>
            </a:extLst>
          </p:cNvPr>
          <p:cNvCxnSpPr>
            <a:cxnSpLocks/>
            <a:stCxn id="29" idx="0"/>
          </p:cNvCxnSpPr>
          <p:nvPr/>
        </p:nvCxnSpPr>
        <p:spPr>
          <a:xfrm flipV="1">
            <a:off x="1193918" y="2870737"/>
            <a:ext cx="0" cy="626156"/>
          </a:xfrm>
          <a:prstGeom prst="straightConnector1">
            <a:avLst/>
          </a:prstGeom>
          <a:ln w="12700">
            <a:solidFill>
              <a:srgbClr val="EE4E6F"/>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6451FB1-64C1-29D8-6566-AFA063457D7B}"/>
              </a:ext>
            </a:extLst>
          </p:cNvPr>
          <p:cNvSpPr txBox="1"/>
          <p:nvPr/>
        </p:nvSpPr>
        <p:spPr>
          <a:xfrm>
            <a:off x="3511566" y="3918671"/>
            <a:ext cx="1299239" cy="400110"/>
          </a:xfrm>
          <a:prstGeom prst="rect">
            <a:avLst/>
          </a:prstGeom>
          <a:noFill/>
        </p:spPr>
        <p:txBody>
          <a:bodyPr wrap="square">
            <a:spAutoFit/>
          </a:bodyPr>
          <a:lstStyle/>
          <a:p>
            <a:pPr marL="0" marR="0" lvl="0" indent="0" algn="ctr" defTabSz="914348"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effectLst/>
                <a:uLnTx/>
                <a:uFillTx/>
                <a:latin typeface="Nunito Sans" pitchFamily="2" charset="0"/>
                <a:ea typeface="+mn-ea"/>
                <a:cs typeface="+mn-cs"/>
              </a:rPr>
              <a:t>Insight / Anomaly Detection</a:t>
            </a:r>
          </a:p>
        </p:txBody>
      </p:sp>
      <p:cxnSp>
        <p:nvCxnSpPr>
          <p:cNvPr id="34" name="Straight Arrow Connector 33">
            <a:extLst>
              <a:ext uri="{FF2B5EF4-FFF2-40B4-BE49-F238E27FC236}">
                <a16:creationId xmlns:a16="http://schemas.microsoft.com/office/drawing/2014/main" id="{5C1FA55A-09A2-3E5B-AD86-068CCB1DFBAC}"/>
              </a:ext>
            </a:extLst>
          </p:cNvPr>
          <p:cNvCxnSpPr>
            <a:cxnSpLocks/>
          </p:cNvCxnSpPr>
          <p:nvPr/>
        </p:nvCxnSpPr>
        <p:spPr>
          <a:xfrm>
            <a:off x="4879538" y="2555499"/>
            <a:ext cx="0" cy="340251"/>
          </a:xfrm>
          <a:prstGeom prst="straightConnector1">
            <a:avLst/>
          </a:prstGeom>
          <a:ln w="12700">
            <a:solidFill>
              <a:srgbClr val="EE4E6F"/>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5D02469-52D7-29F6-35CE-AC02CA51A820}"/>
              </a:ext>
            </a:extLst>
          </p:cNvPr>
          <p:cNvSpPr txBox="1"/>
          <p:nvPr/>
        </p:nvSpPr>
        <p:spPr>
          <a:xfrm>
            <a:off x="4318273" y="2303731"/>
            <a:ext cx="1126327" cy="246221"/>
          </a:xfrm>
          <a:prstGeom prst="rect">
            <a:avLst/>
          </a:prstGeom>
          <a:noFill/>
        </p:spPr>
        <p:txBody>
          <a:bodyPr wrap="square">
            <a:spAutoFit/>
          </a:bodyPr>
          <a:lstStyle/>
          <a:p>
            <a:pPr marL="0" marR="0" lvl="0" indent="0" algn="ctr" defTabSz="914348"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Nunito Sans" pitchFamily="2" charset="0"/>
                <a:ea typeface="+mn-ea"/>
                <a:cs typeface="+mn-cs"/>
              </a:rPr>
              <a:t>Personalisation</a:t>
            </a:r>
          </a:p>
        </p:txBody>
      </p:sp>
      <p:sp>
        <p:nvSpPr>
          <p:cNvPr id="40" name="TextBox 39">
            <a:extLst>
              <a:ext uri="{FF2B5EF4-FFF2-40B4-BE49-F238E27FC236}">
                <a16:creationId xmlns:a16="http://schemas.microsoft.com/office/drawing/2014/main" id="{6ED2A681-EE1C-33AF-6268-13AD83B91626}"/>
              </a:ext>
            </a:extLst>
          </p:cNvPr>
          <p:cNvSpPr txBox="1"/>
          <p:nvPr/>
        </p:nvSpPr>
        <p:spPr>
          <a:xfrm>
            <a:off x="3255860" y="3464098"/>
            <a:ext cx="1007591" cy="246221"/>
          </a:xfrm>
          <a:prstGeom prst="rect">
            <a:avLst/>
          </a:prstGeom>
          <a:noFill/>
        </p:spPr>
        <p:txBody>
          <a:bodyPr wrap="square" rtlCol="0">
            <a:spAutoFit/>
          </a:bodyPr>
          <a:lstStyle/>
          <a:p>
            <a:pPr marL="0" marR="0" lvl="0" indent="0" algn="ctr" defTabSz="914348"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effectLst/>
                <a:uLnTx/>
                <a:uFillTx/>
                <a:latin typeface="Nunito Sans" pitchFamily="2" charset="0"/>
                <a:ea typeface="+mn-ea"/>
                <a:cs typeface="+mn-cs"/>
              </a:rPr>
              <a:t>Chatbot</a:t>
            </a:r>
          </a:p>
        </p:txBody>
      </p:sp>
      <p:cxnSp>
        <p:nvCxnSpPr>
          <p:cNvPr id="27" name="Straight Arrow Connector 26">
            <a:extLst>
              <a:ext uri="{FF2B5EF4-FFF2-40B4-BE49-F238E27FC236}">
                <a16:creationId xmlns:a16="http://schemas.microsoft.com/office/drawing/2014/main" id="{95FB731D-3338-3898-2F7A-F903DA8D24C4}"/>
              </a:ext>
            </a:extLst>
          </p:cNvPr>
          <p:cNvCxnSpPr>
            <a:cxnSpLocks/>
            <a:stCxn id="35" idx="2"/>
          </p:cNvCxnSpPr>
          <p:nvPr/>
        </p:nvCxnSpPr>
        <p:spPr>
          <a:xfrm>
            <a:off x="7346343" y="2087585"/>
            <a:ext cx="0" cy="808165"/>
          </a:xfrm>
          <a:prstGeom prst="straightConnector1">
            <a:avLst/>
          </a:prstGeom>
          <a:ln w="12700">
            <a:solidFill>
              <a:srgbClr val="EE4E6F"/>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C56C1FA1-2A83-F2F0-F8D6-4AC37135C737}"/>
              </a:ext>
            </a:extLst>
          </p:cNvPr>
          <p:cNvSpPr txBox="1"/>
          <p:nvPr/>
        </p:nvSpPr>
        <p:spPr>
          <a:xfrm>
            <a:off x="6585292" y="1687475"/>
            <a:ext cx="1522101" cy="400110"/>
          </a:xfrm>
          <a:prstGeom prst="rect">
            <a:avLst/>
          </a:prstGeom>
          <a:noFill/>
        </p:spPr>
        <p:txBody>
          <a:bodyPr wrap="square">
            <a:spAutoFit/>
          </a:bodyPr>
          <a:lstStyle/>
          <a:p>
            <a:pPr marL="0" marR="0" lvl="0" indent="0" algn="ctr" defTabSz="914348"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effectLst/>
                <a:uLnTx/>
                <a:uFillTx/>
                <a:latin typeface="Nunito Sans" pitchFamily="2" charset="0"/>
                <a:ea typeface="Times New Roman" panose="02020603050405020304" pitchFamily="18" charset="0"/>
                <a:cs typeface="+mn-cs"/>
              </a:rPr>
              <a:t>Automated Grading and Feedback</a:t>
            </a:r>
            <a:endParaRPr kumimoji="0" lang="en-GB" sz="1000" b="1" i="0" u="none" strike="noStrike" kern="1200" cap="none" spc="0" normalizeH="0" baseline="0" noProof="0" dirty="0">
              <a:ln>
                <a:noFill/>
              </a:ln>
              <a:effectLst/>
              <a:uLnTx/>
              <a:uFillTx/>
              <a:latin typeface="Nunito Sans" pitchFamily="2" charset="0"/>
              <a:ea typeface="+mn-ea"/>
              <a:cs typeface="+mn-cs"/>
            </a:endParaRPr>
          </a:p>
        </p:txBody>
      </p:sp>
      <p:sp>
        <p:nvSpPr>
          <p:cNvPr id="43" name="TextBox 42">
            <a:extLst>
              <a:ext uri="{FF2B5EF4-FFF2-40B4-BE49-F238E27FC236}">
                <a16:creationId xmlns:a16="http://schemas.microsoft.com/office/drawing/2014/main" id="{C9393CB5-19A2-7CCD-636C-AE0FCAD88438}"/>
              </a:ext>
            </a:extLst>
          </p:cNvPr>
          <p:cNvSpPr txBox="1"/>
          <p:nvPr/>
        </p:nvSpPr>
        <p:spPr>
          <a:xfrm>
            <a:off x="9859673" y="2220898"/>
            <a:ext cx="1489147" cy="400110"/>
          </a:xfrm>
          <a:prstGeom prst="rect">
            <a:avLst/>
          </a:prstGeom>
          <a:noFill/>
        </p:spPr>
        <p:txBody>
          <a:bodyPr wrap="square">
            <a:spAutoFit/>
          </a:bodyPr>
          <a:lstStyle/>
          <a:p>
            <a:pPr marL="0" marR="0" lvl="0" indent="0" algn="ctr" defTabSz="914348"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effectLst/>
                <a:uLnTx/>
                <a:uFillTx/>
                <a:latin typeface="Nunito Sans" pitchFamily="2" charset="0"/>
                <a:ea typeface="Times New Roman" panose="02020603050405020304" pitchFamily="18" charset="0"/>
                <a:cs typeface="+mn-cs"/>
              </a:rPr>
              <a:t>Case Study </a:t>
            </a:r>
          </a:p>
          <a:p>
            <a:pPr marL="0" marR="0" lvl="0" indent="0" algn="ctr" defTabSz="914348"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effectLst/>
                <a:uLnTx/>
                <a:uFillTx/>
                <a:latin typeface="Nunito Sans" pitchFamily="2" charset="0"/>
                <a:ea typeface="Times New Roman" panose="02020603050405020304" pitchFamily="18" charset="0"/>
                <a:cs typeface="+mn-cs"/>
              </a:rPr>
              <a:t>Analysis</a:t>
            </a:r>
            <a:endParaRPr kumimoji="0" lang="en-GB" sz="1000" b="1" i="0" u="none" strike="noStrike" kern="1200" cap="none" spc="0" normalizeH="0" baseline="0" noProof="0" dirty="0">
              <a:ln>
                <a:noFill/>
              </a:ln>
              <a:effectLst/>
              <a:uLnTx/>
              <a:uFillTx/>
              <a:latin typeface="Nunito Sans" pitchFamily="2" charset="0"/>
              <a:ea typeface="+mn-ea"/>
              <a:cs typeface="+mn-cs"/>
            </a:endParaRPr>
          </a:p>
        </p:txBody>
      </p:sp>
      <p:cxnSp>
        <p:nvCxnSpPr>
          <p:cNvPr id="44" name="Straight Arrow Connector 43">
            <a:extLst>
              <a:ext uri="{FF2B5EF4-FFF2-40B4-BE49-F238E27FC236}">
                <a16:creationId xmlns:a16="http://schemas.microsoft.com/office/drawing/2014/main" id="{FB30B092-0546-3C50-56C5-48A2546716C6}"/>
              </a:ext>
            </a:extLst>
          </p:cNvPr>
          <p:cNvCxnSpPr>
            <a:cxnSpLocks/>
            <a:endCxn id="43" idx="2"/>
          </p:cNvCxnSpPr>
          <p:nvPr/>
        </p:nvCxnSpPr>
        <p:spPr>
          <a:xfrm flipV="1">
            <a:off x="10604246" y="2621008"/>
            <a:ext cx="1" cy="249729"/>
          </a:xfrm>
          <a:prstGeom prst="straightConnector1">
            <a:avLst/>
          </a:prstGeom>
          <a:ln w="12700">
            <a:solidFill>
              <a:srgbClr val="EE4E6F"/>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B46DED2F-2A81-5BAE-BD73-1ED4B80631DF}"/>
              </a:ext>
            </a:extLst>
          </p:cNvPr>
          <p:cNvSpPr txBox="1"/>
          <p:nvPr/>
        </p:nvSpPr>
        <p:spPr>
          <a:xfrm>
            <a:off x="7409810" y="2164847"/>
            <a:ext cx="1222161" cy="553998"/>
          </a:xfrm>
          <a:prstGeom prst="rect">
            <a:avLst/>
          </a:prstGeom>
          <a:noFill/>
        </p:spPr>
        <p:txBody>
          <a:bodyPr wrap="square">
            <a:spAutoFit/>
          </a:bodyPr>
          <a:lstStyle/>
          <a:p>
            <a:pPr marL="0" marR="0" lvl="0" indent="0" algn="ctr" defTabSz="914348"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effectLst/>
                <a:uLnTx/>
                <a:uFillTx/>
                <a:latin typeface="Nunito Sans" pitchFamily="2" charset="0"/>
                <a:ea typeface="Times New Roman" panose="02020603050405020304" pitchFamily="18" charset="0"/>
                <a:cs typeface="+mn-cs"/>
              </a:rPr>
              <a:t>Automated </a:t>
            </a:r>
          </a:p>
          <a:p>
            <a:pPr marL="0" marR="0" lvl="0" indent="0" algn="ctr" defTabSz="914348"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effectLst/>
                <a:uLnTx/>
                <a:uFillTx/>
                <a:latin typeface="Nunito Sans" pitchFamily="2" charset="0"/>
                <a:ea typeface="Times New Roman" panose="02020603050405020304" pitchFamily="18" charset="0"/>
                <a:cs typeface="+mn-cs"/>
              </a:rPr>
              <a:t>Compliance </a:t>
            </a:r>
          </a:p>
          <a:p>
            <a:pPr marL="0" marR="0" lvl="0" indent="0" algn="ctr" defTabSz="914348"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effectLst/>
                <a:uLnTx/>
                <a:uFillTx/>
                <a:latin typeface="Nunito Sans" pitchFamily="2" charset="0"/>
                <a:ea typeface="Times New Roman" panose="02020603050405020304" pitchFamily="18" charset="0"/>
                <a:cs typeface="+mn-cs"/>
              </a:rPr>
              <a:t>Monitoring</a:t>
            </a:r>
            <a:endParaRPr kumimoji="0" lang="en-GB" sz="1000" b="1" i="0" u="none" strike="noStrike" kern="1200" cap="none" spc="0" normalizeH="0" baseline="0" noProof="0" dirty="0">
              <a:ln>
                <a:noFill/>
              </a:ln>
              <a:effectLst/>
              <a:uLnTx/>
              <a:uFillTx/>
              <a:latin typeface="Nunito Sans" pitchFamily="2" charset="0"/>
              <a:ea typeface="+mn-ea"/>
              <a:cs typeface="+mn-cs"/>
            </a:endParaRPr>
          </a:p>
        </p:txBody>
      </p:sp>
      <p:cxnSp>
        <p:nvCxnSpPr>
          <p:cNvPr id="49" name="Straight Arrow Connector 48">
            <a:extLst>
              <a:ext uri="{FF2B5EF4-FFF2-40B4-BE49-F238E27FC236}">
                <a16:creationId xmlns:a16="http://schemas.microsoft.com/office/drawing/2014/main" id="{587E8E22-CDE6-6D08-AF69-AA832FA615D8}"/>
              </a:ext>
            </a:extLst>
          </p:cNvPr>
          <p:cNvCxnSpPr>
            <a:cxnSpLocks/>
            <a:stCxn id="46" idx="2"/>
          </p:cNvCxnSpPr>
          <p:nvPr/>
        </p:nvCxnSpPr>
        <p:spPr>
          <a:xfrm>
            <a:off x="8020891" y="2718845"/>
            <a:ext cx="0" cy="164282"/>
          </a:xfrm>
          <a:prstGeom prst="straightConnector1">
            <a:avLst/>
          </a:prstGeom>
          <a:ln w="12700">
            <a:solidFill>
              <a:srgbClr val="EE4E6F"/>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C9691E41-ABC3-F16B-44A6-3AB5EDDC167B}"/>
              </a:ext>
            </a:extLst>
          </p:cNvPr>
          <p:cNvSpPr txBox="1"/>
          <p:nvPr/>
        </p:nvSpPr>
        <p:spPr>
          <a:xfrm>
            <a:off x="10540380" y="3598478"/>
            <a:ext cx="1344622" cy="400110"/>
          </a:xfrm>
          <a:prstGeom prst="rect">
            <a:avLst/>
          </a:prstGeom>
          <a:noFill/>
        </p:spPr>
        <p:txBody>
          <a:bodyPr wrap="square">
            <a:spAutoFit/>
          </a:bodyPr>
          <a:lstStyle/>
          <a:p>
            <a:pPr marL="0" marR="0" lvl="0" indent="0" algn="ctr" defTabSz="914348"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effectLst/>
                <a:uLnTx/>
                <a:uFillTx/>
                <a:latin typeface="Nunito Sans" pitchFamily="2" charset="0"/>
                <a:ea typeface="Times New Roman" panose="02020603050405020304" pitchFamily="18" charset="0"/>
                <a:cs typeface="+mn-cs"/>
              </a:rPr>
              <a:t>Virtual Reality </a:t>
            </a:r>
          </a:p>
          <a:p>
            <a:pPr marL="0" marR="0" lvl="0" indent="0" algn="ctr" defTabSz="914348"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effectLst/>
                <a:uLnTx/>
                <a:uFillTx/>
                <a:latin typeface="Nunito Sans" pitchFamily="2" charset="0"/>
                <a:ea typeface="Times New Roman" panose="02020603050405020304" pitchFamily="18" charset="0"/>
                <a:cs typeface="+mn-cs"/>
              </a:rPr>
              <a:t>(VR) Simulations</a:t>
            </a:r>
            <a:endParaRPr kumimoji="0" lang="en-GB" sz="1000" b="1" i="0" u="none" strike="noStrike" kern="1200" cap="none" spc="0" normalizeH="0" baseline="0" noProof="0" dirty="0">
              <a:ln>
                <a:noFill/>
              </a:ln>
              <a:effectLst/>
              <a:uLnTx/>
              <a:uFillTx/>
              <a:latin typeface="Nunito Sans" pitchFamily="2" charset="0"/>
              <a:ea typeface="+mn-ea"/>
              <a:cs typeface="+mn-cs"/>
            </a:endParaRPr>
          </a:p>
        </p:txBody>
      </p:sp>
      <p:cxnSp>
        <p:nvCxnSpPr>
          <p:cNvPr id="52" name="Straight Arrow Connector 51">
            <a:extLst>
              <a:ext uri="{FF2B5EF4-FFF2-40B4-BE49-F238E27FC236}">
                <a16:creationId xmlns:a16="http://schemas.microsoft.com/office/drawing/2014/main" id="{5715CDEC-2486-9D07-27A7-F321B596F51E}"/>
              </a:ext>
            </a:extLst>
          </p:cNvPr>
          <p:cNvCxnSpPr>
            <a:cxnSpLocks/>
            <a:stCxn id="51" idx="0"/>
          </p:cNvCxnSpPr>
          <p:nvPr/>
        </p:nvCxnSpPr>
        <p:spPr>
          <a:xfrm flipH="1" flipV="1">
            <a:off x="11206629" y="2904415"/>
            <a:ext cx="6062" cy="694063"/>
          </a:xfrm>
          <a:prstGeom prst="straightConnector1">
            <a:avLst/>
          </a:prstGeom>
          <a:ln w="12700">
            <a:solidFill>
              <a:srgbClr val="EE4E6F"/>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535B453-A9B9-17EE-FD08-C260C9AC6B0B}"/>
              </a:ext>
            </a:extLst>
          </p:cNvPr>
          <p:cNvSpPr txBox="1"/>
          <p:nvPr/>
        </p:nvSpPr>
        <p:spPr>
          <a:xfrm>
            <a:off x="2940462" y="1847613"/>
            <a:ext cx="1116957" cy="707886"/>
          </a:xfrm>
          <a:prstGeom prst="rect">
            <a:avLst/>
          </a:prstGeom>
          <a:noFill/>
        </p:spPr>
        <p:txBody>
          <a:bodyPr wrap="square">
            <a:spAutoFit/>
          </a:bodyPr>
          <a:lstStyle/>
          <a:p>
            <a:pPr marL="0" marR="0" lvl="0" indent="0" algn="ctr" defTabSz="914348"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Nunito Sans" pitchFamily="2" charset="0"/>
                <a:ea typeface="+mn-ea"/>
                <a:cs typeface="+mn-cs"/>
              </a:rPr>
              <a:t>AI Tutor Support </a:t>
            </a:r>
          </a:p>
          <a:p>
            <a:pPr marL="0" marR="0" lvl="0" indent="0" algn="ctr" defTabSz="914348"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Nunito Sans" pitchFamily="2" charset="0"/>
                <a:ea typeface="+mn-ea"/>
                <a:cs typeface="+mn-cs"/>
              </a:rPr>
              <a:t>(for Customer queries) </a:t>
            </a:r>
          </a:p>
        </p:txBody>
      </p:sp>
      <p:cxnSp>
        <p:nvCxnSpPr>
          <p:cNvPr id="24" name="Straight Arrow Connector 23">
            <a:extLst>
              <a:ext uri="{FF2B5EF4-FFF2-40B4-BE49-F238E27FC236}">
                <a16:creationId xmlns:a16="http://schemas.microsoft.com/office/drawing/2014/main" id="{026243BC-BA05-099E-0AB5-4ED09C36643D}"/>
              </a:ext>
            </a:extLst>
          </p:cNvPr>
          <p:cNvCxnSpPr>
            <a:cxnSpLocks/>
            <a:stCxn id="5" idx="2"/>
          </p:cNvCxnSpPr>
          <p:nvPr/>
        </p:nvCxnSpPr>
        <p:spPr>
          <a:xfrm>
            <a:off x="3498941" y="2555499"/>
            <a:ext cx="0" cy="315238"/>
          </a:xfrm>
          <a:prstGeom prst="straightConnector1">
            <a:avLst/>
          </a:prstGeom>
          <a:ln w="12700">
            <a:solidFill>
              <a:srgbClr val="EE4E6F"/>
            </a:solidFill>
            <a:headEnd type="oval"/>
            <a:tailEnd type="oval"/>
          </a:ln>
        </p:spPr>
        <p:style>
          <a:lnRef idx="1">
            <a:schemeClr val="accent1"/>
          </a:lnRef>
          <a:fillRef idx="0">
            <a:schemeClr val="accent1"/>
          </a:fillRef>
          <a:effectRef idx="0">
            <a:schemeClr val="accent1"/>
          </a:effectRef>
          <a:fontRef idx="minor">
            <a:schemeClr val="tx1"/>
          </a:fontRef>
        </p:style>
      </p:cxnSp>
      <p:graphicFrame>
        <p:nvGraphicFramePr>
          <p:cNvPr id="3" name="Table 2">
            <a:extLst>
              <a:ext uri="{FF2B5EF4-FFF2-40B4-BE49-F238E27FC236}">
                <a16:creationId xmlns:a16="http://schemas.microsoft.com/office/drawing/2014/main" id="{5F027DAF-782B-0BC7-5D0E-5D7B02955257}"/>
              </a:ext>
            </a:extLst>
          </p:cNvPr>
          <p:cNvGraphicFramePr>
            <a:graphicFrameLocks noGrp="1"/>
          </p:cNvGraphicFramePr>
          <p:nvPr>
            <p:extLst>
              <p:ext uri="{D42A27DB-BD31-4B8C-83A1-F6EECF244321}">
                <p14:modId xmlns:p14="http://schemas.microsoft.com/office/powerpoint/2010/main" val="314831185"/>
              </p:ext>
            </p:extLst>
          </p:nvPr>
        </p:nvGraphicFramePr>
        <p:xfrm>
          <a:off x="665922" y="5279116"/>
          <a:ext cx="11275737" cy="586812"/>
        </p:xfrm>
        <a:graphic>
          <a:graphicData uri="http://schemas.openxmlformats.org/drawingml/2006/table">
            <a:tbl>
              <a:tblPr firstRow="1" bandRow="1">
                <a:tableStyleId>{5C22544A-7EE6-4342-B048-85BDC9FD1C3A}</a:tableStyleId>
              </a:tblPr>
              <a:tblGrid>
                <a:gridCol w="3758579">
                  <a:extLst>
                    <a:ext uri="{9D8B030D-6E8A-4147-A177-3AD203B41FA5}">
                      <a16:colId xmlns:a16="http://schemas.microsoft.com/office/drawing/2014/main" val="426863604"/>
                    </a:ext>
                  </a:extLst>
                </a:gridCol>
                <a:gridCol w="3758579">
                  <a:extLst>
                    <a:ext uri="{9D8B030D-6E8A-4147-A177-3AD203B41FA5}">
                      <a16:colId xmlns:a16="http://schemas.microsoft.com/office/drawing/2014/main" val="2827589801"/>
                    </a:ext>
                  </a:extLst>
                </a:gridCol>
                <a:gridCol w="3758579">
                  <a:extLst>
                    <a:ext uri="{9D8B030D-6E8A-4147-A177-3AD203B41FA5}">
                      <a16:colId xmlns:a16="http://schemas.microsoft.com/office/drawing/2014/main" val="2344745017"/>
                    </a:ext>
                  </a:extLst>
                </a:gridCol>
              </a:tblGrid>
              <a:tr h="289717">
                <a:tc>
                  <a:txBody>
                    <a:bodyPr/>
                    <a:lstStyle/>
                    <a:p>
                      <a:pPr algn="ctr"/>
                      <a:r>
                        <a:rPr lang="en-GB" sz="900" b="1" dirty="0"/>
                        <a:t>1  - 4</a:t>
                      </a:r>
                    </a:p>
                  </a:txBody>
                  <a:tcPr>
                    <a:solidFill>
                      <a:srgbClr val="0B375D"/>
                    </a:solidFill>
                  </a:tcPr>
                </a:tc>
                <a:tc>
                  <a:txBody>
                    <a:bodyPr/>
                    <a:lstStyle/>
                    <a:p>
                      <a:pPr algn="ctr"/>
                      <a:r>
                        <a:rPr lang="en-GB" sz="900" b="1" dirty="0">
                          <a:solidFill>
                            <a:schemeClr val="tx1"/>
                          </a:solidFill>
                        </a:rPr>
                        <a:t>5-9</a:t>
                      </a:r>
                    </a:p>
                  </a:txBody>
                  <a:tcPr>
                    <a:solidFill>
                      <a:srgbClr val="F9D166"/>
                    </a:solidFill>
                  </a:tcPr>
                </a:tc>
                <a:tc>
                  <a:txBody>
                    <a:bodyPr/>
                    <a:lstStyle/>
                    <a:p>
                      <a:pPr algn="ctr"/>
                      <a:r>
                        <a:rPr lang="en-GB" sz="900" b="1" dirty="0"/>
                        <a:t>10-15</a:t>
                      </a:r>
                    </a:p>
                  </a:txBody>
                  <a:tcPr>
                    <a:solidFill>
                      <a:srgbClr val="B41918"/>
                    </a:solidFill>
                  </a:tcPr>
                </a:tc>
                <a:extLst>
                  <a:ext uri="{0D108BD9-81ED-4DB2-BD59-A6C34878D82A}">
                    <a16:rowId xmlns:a16="http://schemas.microsoft.com/office/drawing/2014/main" val="3357072832"/>
                  </a:ext>
                </a:extLst>
              </a:tr>
              <a:tr h="297095">
                <a:tc>
                  <a:txBody>
                    <a:bodyPr/>
                    <a:lstStyle/>
                    <a:p>
                      <a:pPr algn="ctr"/>
                      <a:r>
                        <a:rPr lang="en-GB" sz="900" b="1" dirty="0">
                          <a:solidFill>
                            <a:schemeClr val="bg1"/>
                          </a:solidFill>
                        </a:rPr>
                        <a:t>Marginal Risk </a:t>
                      </a:r>
                    </a:p>
                  </a:txBody>
                  <a:tcPr anchor="ctr">
                    <a:solidFill>
                      <a:srgbClr val="0B375D"/>
                    </a:solidFill>
                  </a:tcPr>
                </a:tc>
                <a:tc>
                  <a:txBody>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lang="en-GB" sz="900" b="1" dirty="0">
                          <a:solidFill>
                            <a:schemeClr val="tx1"/>
                          </a:solidFill>
                        </a:rPr>
                        <a:t>More planning and Mitigation Required </a:t>
                      </a:r>
                    </a:p>
                  </a:txBody>
                  <a:tcPr anchor="ctr">
                    <a:solidFill>
                      <a:srgbClr val="F9D166"/>
                    </a:solidFill>
                  </a:tcPr>
                </a:tc>
                <a:tc>
                  <a:txBody>
                    <a:bodyPr/>
                    <a:lstStyle/>
                    <a:p>
                      <a:pPr algn="ctr"/>
                      <a:r>
                        <a:rPr lang="en-GB" sz="900" b="1" dirty="0">
                          <a:solidFill>
                            <a:schemeClr val="bg1"/>
                          </a:solidFill>
                        </a:rPr>
                        <a:t>Significant and immediate impact </a:t>
                      </a:r>
                    </a:p>
                  </a:txBody>
                  <a:tcPr anchor="ctr">
                    <a:solidFill>
                      <a:srgbClr val="B41918"/>
                    </a:solidFill>
                  </a:tcPr>
                </a:tc>
                <a:extLst>
                  <a:ext uri="{0D108BD9-81ED-4DB2-BD59-A6C34878D82A}">
                    <a16:rowId xmlns:a16="http://schemas.microsoft.com/office/drawing/2014/main" val="3225738090"/>
                  </a:ext>
                </a:extLst>
              </a:tr>
            </a:tbl>
          </a:graphicData>
        </a:graphic>
      </p:graphicFrame>
      <p:cxnSp>
        <p:nvCxnSpPr>
          <p:cNvPr id="96" name="Straight Arrow Connector 95">
            <a:extLst>
              <a:ext uri="{FF2B5EF4-FFF2-40B4-BE49-F238E27FC236}">
                <a16:creationId xmlns:a16="http://schemas.microsoft.com/office/drawing/2014/main" id="{8F4D19F6-651B-C2D1-66CF-F30F5474C4DD}"/>
              </a:ext>
            </a:extLst>
          </p:cNvPr>
          <p:cNvCxnSpPr>
            <a:cxnSpLocks/>
          </p:cNvCxnSpPr>
          <p:nvPr/>
        </p:nvCxnSpPr>
        <p:spPr>
          <a:xfrm>
            <a:off x="9100385" y="4921428"/>
            <a:ext cx="0" cy="517732"/>
          </a:xfrm>
          <a:prstGeom prst="straightConnector1">
            <a:avLst/>
          </a:prstGeom>
          <a:ln w="12700">
            <a:solidFill>
              <a:srgbClr val="EE4E6F"/>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4566B2F6-8E8D-A04D-77C4-66533A9FBDCB}"/>
              </a:ext>
            </a:extLst>
          </p:cNvPr>
          <p:cNvSpPr txBox="1"/>
          <p:nvPr/>
        </p:nvSpPr>
        <p:spPr>
          <a:xfrm>
            <a:off x="8385568" y="4505036"/>
            <a:ext cx="1447269" cy="400110"/>
          </a:xfrm>
          <a:prstGeom prst="rect">
            <a:avLst/>
          </a:prstGeom>
          <a:noFill/>
        </p:spPr>
        <p:txBody>
          <a:bodyPr wrap="square" rtlCol="0">
            <a:spAutoFit/>
          </a:bodyPr>
          <a:lstStyle/>
          <a:p>
            <a:pPr marL="0" marR="0" lvl="0" indent="0" algn="ctr" defTabSz="914348"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effectLst/>
                <a:uLnTx/>
                <a:uFillTx/>
                <a:latin typeface="Nunito Sans" pitchFamily="2" charset="0"/>
                <a:ea typeface="+mn-ea"/>
                <a:cs typeface="+mn-cs"/>
              </a:rPr>
              <a:t>Copyright / IP infringement </a:t>
            </a:r>
          </a:p>
        </p:txBody>
      </p:sp>
      <p:sp>
        <p:nvSpPr>
          <p:cNvPr id="98" name="TextBox 97">
            <a:extLst>
              <a:ext uri="{FF2B5EF4-FFF2-40B4-BE49-F238E27FC236}">
                <a16:creationId xmlns:a16="http://schemas.microsoft.com/office/drawing/2014/main" id="{8F182DBE-FBE6-22E4-3F41-DD1BDA100CFA}"/>
              </a:ext>
            </a:extLst>
          </p:cNvPr>
          <p:cNvSpPr txBox="1"/>
          <p:nvPr/>
        </p:nvSpPr>
        <p:spPr>
          <a:xfrm>
            <a:off x="5370930" y="4435467"/>
            <a:ext cx="2240137" cy="400110"/>
          </a:xfrm>
          <a:prstGeom prst="rect">
            <a:avLst/>
          </a:prstGeom>
          <a:noFill/>
        </p:spPr>
        <p:txBody>
          <a:bodyPr wrap="square">
            <a:spAutoFit/>
          </a:bodyPr>
          <a:lstStyle/>
          <a:p>
            <a:pPr marL="0" marR="0" lvl="0" indent="0" algn="ctr" defTabSz="914348"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effectLst/>
                <a:uLnTx/>
                <a:uFillTx/>
                <a:latin typeface="Nunito Sans" pitchFamily="2" charset="0"/>
                <a:ea typeface="+mn-ea"/>
                <a:cs typeface="+mn-cs"/>
              </a:rPr>
              <a:t>Customer Experience </a:t>
            </a:r>
          </a:p>
          <a:p>
            <a:pPr marL="0" marR="0" lvl="0" indent="0" algn="ctr" defTabSz="914348"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effectLst/>
                <a:uLnTx/>
                <a:uFillTx/>
                <a:latin typeface="Nunito Sans" pitchFamily="2" charset="0"/>
                <a:ea typeface="+mn-ea"/>
                <a:cs typeface="+mn-cs"/>
              </a:rPr>
              <a:t>/  Demand  </a:t>
            </a:r>
          </a:p>
        </p:txBody>
      </p:sp>
      <p:cxnSp>
        <p:nvCxnSpPr>
          <p:cNvPr id="99" name="Straight Arrow Connector 98">
            <a:extLst>
              <a:ext uri="{FF2B5EF4-FFF2-40B4-BE49-F238E27FC236}">
                <a16:creationId xmlns:a16="http://schemas.microsoft.com/office/drawing/2014/main" id="{C84B5386-8A65-3D3B-7F73-AB80140A824A}"/>
              </a:ext>
            </a:extLst>
          </p:cNvPr>
          <p:cNvCxnSpPr>
            <a:cxnSpLocks/>
            <a:stCxn id="98" idx="2"/>
          </p:cNvCxnSpPr>
          <p:nvPr/>
        </p:nvCxnSpPr>
        <p:spPr>
          <a:xfrm>
            <a:off x="6490999" y="4835577"/>
            <a:ext cx="10354" cy="603583"/>
          </a:xfrm>
          <a:prstGeom prst="straightConnector1">
            <a:avLst/>
          </a:prstGeom>
          <a:ln w="12700">
            <a:solidFill>
              <a:srgbClr val="EE4E6F"/>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9F06D3DD-1D23-3D94-8029-AA431981B400}"/>
              </a:ext>
            </a:extLst>
          </p:cNvPr>
          <p:cNvSpPr txBox="1"/>
          <p:nvPr/>
        </p:nvSpPr>
        <p:spPr>
          <a:xfrm>
            <a:off x="7115052" y="4241839"/>
            <a:ext cx="1053129" cy="861774"/>
          </a:xfrm>
          <a:prstGeom prst="rect">
            <a:avLst/>
          </a:prstGeom>
          <a:noFill/>
        </p:spPr>
        <p:txBody>
          <a:bodyPr wrap="square">
            <a:spAutoFit/>
          </a:bodyPr>
          <a:lstStyle/>
          <a:p>
            <a:pPr marL="0" marR="0" lvl="0" indent="0" algn="ctr" defTabSz="914348"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effectLst/>
                <a:uLnTx/>
                <a:uFillTx/>
                <a:latin typeface="Nunito Sans" pitchFamily="2" charset="0"/>
                <a:ea typeface="+mn-ea"/>
                <a:cs typeface="+mn-cs"/>
              </a:rPr>
              <a:t>Competitor and AI innovation /</a:t>
            </a:r>
          </a:p>
          <a:p>
            <a:pPr marL="0" marR="0" lvl="0" indent="0" algn="ctr" defTabSz="914348"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effectLst/>
                <a:uLnTx/>
                <a:uFillTx/>
                <a:latin typeface="Nunito Sans" pitchFamily="2" charset="0"/>
                <a:ea typeface="+mn-ea"/>
                <a:cs typeface="+mn-cs"/>
              </a:rPr>
              <a:t> Customer use (abuse) of AI</a:t>
            </a:r>
          </a:p>
        </p:txBody>
      </p:sp>
      <p:cxnSp>
        <p:nvCxnSpPr>
          <p:cNvPr id="103" name="Straight Arrow Connector 102">
            <a:extLst>
              <a:ext uri="{FF2B5EF4-FFF2-40B4-BE49-F238E27FC236}">
                <a16:creationId xmlns:a16="http://schemas.microsoft.com/office/drawing/2014/main" id="{DCF20461-1C42-46C2-6E4D-0D732605A8C0}"/>
              </a:ext>
            </a:extLst>
          </p:cNvPr>
          <p:cNvCxnSpPr>
            <a:cxnSpLocks/>
            <a:stCxn id="104" idx="0"/>
          </p:cNvCxnSpPr>
          <p:nvPr/>
        </p:nvCxnSpPr>
        <p:spPr>
          <a:xfrm flipV="1">
            <a:off x="1829954" y="5421660"/>
            <a:ext cx="0" cy="558974"/>
          </a:xfrm>
          <a:prstGeom prst="straightConnector1">
            <a:avLst/>
          </a:prstGeom>
          <a:ln w="12700">
            <a:solidFill>
              <a:srgbClr val="EE4E6F"/>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E23BF412-2B1D-D055-CE26-774F0425336A}"/>
              </a:ext>
            </a:extLst>
          </p:cNvPr>
          <p:cNvSpPr txBox="1"/>
          <p:nvPr/>
        </p:nvSpPr>
        <p:spPr>
          <a:xfrm>
            <a:off x="1121891" y="5980634"/>
            <a:ext cx="1416126" cy="707886"/>
          </a:xfrm>
          <a:prstGeom prst="rect">
            <a:avLst/>
          </a:prstGeom>
          <a:noFill/>
        </p:spPr>
        <p:txBody>
          <a:bodyPr wrap="square">
            <a:spAutoFit/>
          </a:bodyPr>
          <a:lstStyle/>
          <a:p>
            <a:pPr marL="0" marR="0" lvl="0" indent="0" algn="ctr" defTabSz="914348"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effectLst/>
                <a:uLnTx/>
                <a:uFillTx/>
                <a:latin typeface="Nunito Sans" pitchFamily="2" charset="0"/>
                <a:ea typeface="+mn-ea"/>
                <a:cs typeface="+mn-cs"/>
              </a:rPr>
              <a:t>Unreliability and bias  / Dependence on AI Technology</a:t>
            </a:r>
          </a:p>
          <a:p>
            <a:pPr marL="0" marR="0" lvl="0" indent="0" algn="ctr" defTabSz="914348"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effectLst/>
              <a:uLnTx/>
              <a:uFillTx/>
              <a:latin typeface="Nunito Sans" pitchFamily="2" charset="0"/>
              <a:ea typeface="+mn-ea"/>
              <a:cs typeface="+mn-cs"/>
            </a:endParaRPr>
          </a:p>
        </p:txBody>
      </p:sp>
      <p:sp>
        <p:nvSpPr>
          <p:cNvPr id="106" name="TextBox 105">
            <a:extLst>
              <a:ext uri="{FF2B5EF4-FFF2-40B4-BE49-F238E27FC236}">
                <a16:creationId xmlns:a16="http://schemas.microsoft.com/office/drawing/2014/main" id="{EF47138A-1544-2252-6D3B-A37C8E217CDD}"/>
              </a:ext>
            </a:extLst>
          </p:cNvPr>
          <p:cNvSpPr txBox="1"/>
          <p:nvPr/>
        </p:nvSpPr>
        <p:spPr>
          <a:xfrm>
            <a:off x="7889115" y="5979329"/>
            <a:ext cx="2792616" cy="553998"/>
          </a:xfrm>
          <a:prstGeom prst="rect">
            <a:avLst/>
          </a:prstGeom>
          <a:noFill/>
        </p:spPr>
        <p:txBody>
          <a:bodyPr wrap="square">
            <a:spAutoFit/>
          </a:bodyPr>
          <a:lstStyle/>
          <a:p>
            <a:pPr marL="0" marR="0" lvl="0" indent="0" algn="ctr" defTabSz="914348"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effectLst/>
                <a:uLnTx/>
                <a:uFillTx/>
                <a:latin typeface="Nunito Sans" pitchFamily="2" charset="0"/>
                <a:ea typeface="+mn-ea"/>
                <a:cs typeface="+mn-cs"/>
              </a:rPr>
              <a:t>Industry changes (traditional roles / customers diminish or change) &amp; Lower Demand for Product</a:t>
            </a:r>
          </a:p>
        </p:txBody>
      </p:sp>
      <p:cxnSp>
        <p:nvCxnSpPr>
          <p:cNvPr id="107" name="Straight Arrow Connector 106">
            <a:extLst>
              <a:ext uri="{FF2B5EF4-FFF2-40B4-BE49-F238E27FC236}">
                <a16:creationId xmlns:a16="http://schemas.microsoft.com/office/drawing/2014/main" id="{ECCBD2FA-874F-CC23-78EB-DA28A6D347DC}"/>
              </a:ext>
            </a:extLst>
          </p:cNvPr>
          <p:cNvCxnSpPr>
            <a:cxnSpLocks/>
          </p:cNvCxnSpPr>
          <p:nvPr/>
        </p:nvCxnSpPr>
        <p:spPr>
          <a:xfrm flipV="1">
            <a:off x="8779113" y="5421660"/>
            <a:ext cx="0" cy="525105"/>
          </a:xfrm>
          <a:prstGeom prst="straightConnector1">
            <a:avLst/>
          </a:prstGeom>
          <a:ln w="12700">
            <a:solidFill>
              <a:srgbClr val="EE4E6F"/>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548B7B3E-EA33-3545-94BC-E186A12C2745}"/>
              </a:ext>
            </a:extLst>
          </p:cNvPr>
          <p:cNvSpPr txBox="1"/>
          <p:nvPr/>
        </p:nvSpPr>
        <p:spPr>
          <a:xfrm>
            <a:off x="3580146" y="4695565"/>
            <a:ext cx="2758234" cy="400110"/>
          </a:xfrm>
          <a:prstGeom prst="rect">
            <a:avLst/>
          </a:prstGeom>
          <a:noFill/>
        </p:spPr>
        <p:txBody>
          <a:bodyPr wrap="square">
            <a:spAutoFit/>
          </a:bodyPr>
          <a:lstStyle/>
          <a:p>
            <a:pPr marL="0" marR="0" lvl="0" indent="0" algn="ctr" defTabSz="914348"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effectLst/>
                <a:uLnTx/>
                <a:uFillTx/>
                <a:latin typeface="Nunito Sans" pitchFamily="2" charset="0"/>
                <a:ea typeface="Times New Roman" panose="02020603050405020304" pitchFamily="18" charset="0"/>
                <a:cs typeface="+mn-cs"/>
              </a:rPr>
              <a:t>Staff morale / staff recruitment </a:t>
            </a:r>
          </a:p>
          <a:p>
            <a:pPr marL="0" marR="0" lvl="0" indent="0" algn="ctr" defTabSz="914348"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effectLst/>
                <a:uLnTx/>
                <a:uFillTx/>
                <a:latin typeface="Nunito Sans" pitchFamily="2" charset="0"/>
                <a:ea typeface="Times New Roman" panose="02020603050405020304" pitchFamily="18" charset="0"/>
                <a:cs typeface="+mn-cs"/>
              </a:rPr>
              <a:t>/ Skill level of staff </a:t>
            </a:r>
            <a:endParaRPr kumimoji="0" lang="en-GB" sz="1000" b="1" i="0" u="none" strike="noStrike" kern="1200" cap="none" spc="0" normalizeH="0" baseline="0" noProof="0" dirty="0">
              <a:ln>
                <a:noFill/>
              </a:ln>
              <a:effectLst/>
              <a:uLnTx/>
              <a:uFillTx/>
              <a:latin typeface="Nunito Sans" pitchFamily="2" charset="0"/>
              <a:ea typeface="+mn-ea"/>
              <a:cs typeface="+mn-cs"/>
            </a:endParaRPr>
          </a:p>
        </p:txBody>
      </p:sp>
      <p:cxnSp>
        <p:nvCxnSpPr>
          <p:cNvPr id="109" name="Straight Arrow Connector 108">
            <a:extLst>
              <a:ext uri="{FF2B5EF4-FFF2-40B4-BE49-F238E27FC236}">
                <a16:creationId xmlns:a16="http://schemas.microsoft.com/office/drawing/2014/main" id="{2A84F572-4E53-F033-4FD7-17CFAE4C1B3F}"/>
              </a:ext>
            </a:extLst>
          </p:cNvPr>
          <p:cNvCxnSpPr>
            <a:cxnSpLocks/>
            <a:stCxn id="108" idx="2"/>
          </p:cNvCxnSpPr>
          <p:nvPr/>
        </p:nvCxnSpPr>
        <p:spPr>
          <a:xfrm>
            <a:off x="4959263" y="5095675"/>
            <a:ext cx="0" cy="325985"/>
          </a:xfrm>
          <a:prstGeom prst="straightConnector1">
            <a:avLst/>
          </a:prstGeom>
          <a:ln w="12700">
            <a:solidFill>
              <a:srgbClr val="EE4E6F"/>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2970D532-C048-60D8-904E-2BBCDBC4730B}"/>
              </a:ext>
            </a:extLst>
          </p:cNvPr>
          <p:cNvSpPr txBox="1"/>
          <p:nvPr/>
        </p:nvSpPr>
        <p:spPr>
          <a:xfrm>
            <a:off x="6647810" y="6017720"/>
            <a:ext cx="1524000" cy="246221"/>
          </a:xfrm>
          <a:prstGeom prst="rect">
            <a:avLst/>
          </a:prstGeom>
          <a:noFill/>
        </p:spPr>
        <p:txBody>
          <a:bodyPr wrap="square">
            <a:spAutoFit/>
          </a:bodyPr>
          <a:lstStyle/>
          <a:p>
            <a:pPr marL="0" marR="0" lvl="0" indent="0" algn="ctr" defTabSz="914348"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effectLst/>
                <a:uLnTx/>
                <a:uFillTx/>
                <a:latin typeface="Nunito Sans" pitchFamily="2" charset="0"/>
                <a:ea typeface="Times New Roman" panose="02020603050405020304" pitchFamily="18" charset="0"/>
                <a:cs typeface="+mn-cs"/>
              </a:rPr>
              <a:t>Data Quality</a:t>
            </a:r>
            <a:endParaRPr kumimoji="0" lang="en-GB" sz="1000" b="1" i="0" u="none" strike="noStrike" kern="1200" cap="none" spc="0" normalizeH="0" baseline="0" noProof="0" dirty="0">
              <a:ln>
                <a:noFill/>
              </a:ln>
              <a:effectLst/>
              <a:uLnTx/>
              <a:uFillTx/>
              <a:latin typeface="Nunito Sans" pitchFamily="2" charset="0"/>
              <a:ea typeface="+mn-ea"/>
              <a:cs typeface="+mn-cs"/>
            </a:endParaRPr>
          </a:p>
        </p:txBody>
      </p:sp>
      <p:cxnSp>
        <p:nvCxnSpPr>
          <p:cNvPr id="111" name="Straight Arrow Connector 110">
            <a:extLst>
              <a:ext uri="{FF2B5EF4-FFF2-40B4-BE49-F238E27FC236}">
                <a16:creationId xmlns:a16="http://schemas.microsoft.com/office/drawing/2014/main" id="{EDF0BAB8-E5F3-6C50-229B-2CA23025FEE2}"/>
              </a:ext>
            </a:extLst>
          </p:cNvPr>
          <p:cNvCxnSpPr>
            <a:cxnSpLocks/>
          </p:cNvCxnSpPr>
          <p:nvPr/>
        </p:nvCxnSpPr>
        <p:spPr>
          <a:xfrm flipV="1">
            <a:off x="7409810" y="5439160"/>
            <a:ext cx="0" cy="518903"/>
          </a:xfrm>
          <a:prstGeom prst="straightConnector1">
            <a:avLst/>
          </a:prstGeom>
          <a:ln w="12700">
            <a:solidFill>
              <a:srgbClr val="EE4E6F"/>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29" name="TextBox 128">
            <a:extLst>
              <a:ext uri="{FF2B5EF4-FFF2-40B4-BE49-F238E27FC236}">
                <a16:creationId xmlns:a16="http://schemas.microsoft.com/office/drawing/2014/main" id="{097384E6-970C-CDF3-7141-0C6D3015055D}"/>
              </a:ext>
            </a:extLst>
          </p:cNvPr>
          <p:cNvSpPr txBox="1"/>
          <p:nvPr/>
        </p:nvSpPr>
        <p:spPr>
          <a:xfrm>
            <a:off x="138950" y="4231015"/>
            <a:ext cx="1911101" cy="307777"/>
          </a:xfrm>
          <a:prstGeom prst="rect">
            <a:avLst/>
          </a:prstGeom>
          <a:noFill/>
        </p:spPr>
        <p:txBody>
          <a:bodyPr wrap="none" rtlCol="0">
            <a:spAutoFit/>
          </a:bodyPr>
          <a:lstStyle/>
          <a:p>
            <a:pPr marL="0" marR="0" lvl="0" indent="0" algn="l" defTabSz="914348"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Nunito Sans" pitchFamily="2" charset="0"/>
                <a:ea typeface="+mn-ea"/>
                <a:cs typeface="+mn-cs"/>
              </a:rPr>
              <a:t>Risks Areas of Focus</a:t>
            </a:r>
            <a:endParaRPr kumimoji="0" lang="en-GB" sz="1800" b="1" i="0" u="none" strike="noStrike" kern="1200" cap="none" spc="0" normalizeH="0" baseline="0" noProof="0">
              <a:ln>
                <a:noFill/>
              </a:ln>
              <a:solidFill>
                <a:prstClr val="black"/>
              </a:solidFill>
              <a:effectLst/>
              <a:uLnTx/>
              <a:uFillTx/>
              <a:latin typeface="Nunito Sans" pitchFamily="2" charset="0"/>
              <a:ea typeface="+mn-ea"/>
              <a:cs typeface="+mn-cs"/>
            </a:endParaRPr>
          </a:p>
        </p:txBody>
      </p:sp>
      <p:sp>
        <p:nvSpPr>
          <p:cNvPr id="130" name="TextBox 129">
            <a:extLst>
              <a:ext uri="{FF2B5EF4-FFF2-40B4-BE49-F238E27FC236}">
                <a16:creationId xmlns:a16="http://schemas.microsoft.com/office/drawing/2014/main" id="{D14AC7DE-B9E3-7818-C43E-C7CF4A1E3AB5}"/>
              </a:ext>
            </a:extLst>
          </p:cNvPr>
          <p:cNvSpPr txBox="1"/>
          <p:nvPr/>
        </p:nvSpPr>
        <p:spPr>
          <a:xfrm>
            <a:off x="756933" y="1036692"/>
            <a:ext cx="184731" cy="584775"/>
          </a:xfrm>
          <a:prstGeom prst="rect">
            <a:avLst/>
          </a:prstGeom>
          <a:noFill/>
        </p:spPr>
        <p:txBody>
          <a:bodyPr wrap="none" rtlCol="0">
            <a:spAutoFit/>
          </a:bodyPr>
          <a:lstStyle/>
          <a:p>
            <a:pPr marL="0" marR="0" lvl="0" indent="0" algn="l" defTabSz="914348"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348"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E39E913B-8D4F-FDBA-6215-97B308BE3D7F}"/>
              </a:ext>
            </a:extLst>
          </p:cNvPr>
          <p:cNvSpPr>
            <a:spLocks noGrp="1"/>
          </p:cNvSpPr>
          <p:nvPr>
            <p:ph type="title"/>
          </p:nvPr>
        </p:nvSpPr>
        <p:spPr>
          <a:xfrm>
            <a:off x="468000" y="180000"/>
            <a:ext cx="10080000" cy="972000"/>
          </a:xfrm>
        </p:spPr>
        <p:txBody>
          <a:bodyPr anchor="ctr">
            <a:noAutofit/>
          </a:bodyPr>
          <a:lstStyle/>
          <a:p>
            <a:r>
              <a:rPr lang="en-GB" sz="3600" cap="none">
                <a:solidFill>
                  <a:srgbClr val="B41817"/>
                </a:solidFill>
                <a:latin typeface="Nunito Sans" pitchFamily="2" charset="0"/>
              </a:rPr>
              <a:t>AI - Opportunities and Risks.</a:t>
            </a:r>
          </a:p>
        </p:txBody>
      </p:sp>
      <p:cxnSp>
        <p:nvCxnSpPr>
          <p:cNvPr id="2" name="Straight Arrow Connector 1">
            <a:extLst>
              <a:ext uri="{FF2B5EF4-FFF2-40B4-BE49-F238E27FC236}">
                <a16:creationId xmlns:a16="http://schemas.microsoft.com/office/drawing/2014/main" id="{F614E84E-AC77-DCE5-A9BE-CE0D0B302A1E}"/>
              </a:ext>
            </a:extLst>
          </p:cNvPr>
          <p:cNvCxnSpPr>
            <a:cxnSpLocks/>
          </p:cNvCxnSpPr>
          <p:nvPr/>
        </p:nvCxnSpPr>
        <p:spPr>
          <a:xfrm>
            <a:off x="7641616" y="5144582"/>
            <a:ext cx="0" cy="320538"/>
          </a:xfrm>
          <a:prstGeom prst="straightConnector1">
            <a:avLst/>
          </a:prstGeom>
          <a:ln w="12700">
            <a:solidFill>
              <a:srgbClr val="EE4E6F"/>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F3D679C-1A3A-BDC1-CE59-A900A32BF2FE}"/>
              </a:ext>
            </a:extLst>
          </p:cNvPr>
          <p:cNvSpPr txBox="1"/>
          <p:nvPr/>
        </p:nvSpPr>
        <p:spPr>
          <a:xfrm>
            <a:off x="138950" y="1851822"/>
            <a:ext cx="2811988" cy="307777"/>
          </a:xfrm>
          <a:prstGeom prst="rect">
            <a:avLst/>
          </a:prstGeom>
          <a:noFill/>
        </p:spPr>
        <p:txBody>
          <a:bodyPr wrap="none" rtlCol="0">
            <a:spAutoFit/>
          </a:bodyPr>
          <a:lstStyle/>
          <a:p>
            <a:pPr marL="0" marR="0" lvl="0" indent="0" algn="l" defTabSz="914348"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Nunito Sans" pitchFamily="2" charset="0"/>
                <a:ea typeface="+mn-ea"/>
                <a:cs typeface="+mn-cs"/>
              </a:rPr>
              <a:t>Opportunities – Areas of Focus </a:t>
            </a:r>
          </a:p>
        </p:txBody>
      </p:sp>
      <p:sp>
        <p:nvSpPr>
          <p:cNvPr id="28" name="TextBox 27">
            <a:extLst>
              <a:ext uri="{FF2B5EF4-FFF2-40B4-BE49-F238E27FC236}">
                <a16:creationId xmlns:a16="http://schemas.microsoft.com/office/drawing/2014/main" id="{E22903FE-713D-8B25-BB31-7B670A7B32FD}"/>
              </a:ext>
            </a:extLst>
          </p:cNvPr>
          <p:cNvSpPr txBox="1"/>
          <p:nvPr/>
        </p:nvSpPr>
        <p:spPr>
          <a:xfrm>
            <a:off x="600316" y="1009103"/>
            <a:ext cx="11152887" cy="584775"/>
          </a:xfrm>
          <a:prstGeom prst="rect">
            <a:avLst/>
          </a:prstGeom>
          <a:noFill/>
        </p:spPr>
        <p:txBody>
          <a:bodyPr wrap="square" rtlCol="0">
            <a:spAutoFit/>
          </a:bodyPr>
          <a:lstStyle/>
          <a:p>
            <a:pPr marL="0" marR="0" lvl="0" indent="0" algn="l" defTabSz="914348"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Nunito Sans" pitchFamily="2" charset="0"/>
                <a:ea typeface="+mn-ea"/>
                <a:cs typeface="+mn-cs"/>
              </a:rPr>
              <a:t>We continue to explore and develop AI solutions, seen through the two lenses of Opportunities and Risks. </a:t>
            </a:r>
          </a:p>
          <a:p>
            <a:pPr marL="0" marR="0" lvl="0" indent="0" algn="l" defTabSz="914348"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Nunito Sans" pitchFamily="2" charset="0"/>
                <a:ea typeface="+mn-ea"/>
                <a:cs typeface="+mn-cs"/>
              </a:rPr>
              <a:t>Areas in bold are under development.</a:t>
            </a:r>
          </a:p>
        </p:txBody>
      </p:sp>
      <p:sp>
        <p:nvSpPr>
          <p:cNvPr id="6" name="Rectangle 5">
            <a:extLst>
              <a:ext uri="{FF2B5EF4-FFF2-40B4-BE49-F238E27FC236}">
                <a16:creationId xmlns:a16="http://schemas.microsoft.com/office/drawing/2014/main" id="{4FDB6F17-590C-0797-39A7-9E1EB7A066FA}"/>
              </a:ext>
            </a:extLst>
          </p:cNvPr>
          <p:cNvSpPr/>
          <p:nvPr/>
        </p:nvSpPr>
        <p:spPr>
          <a:xfrm>
            <a:off x="457200" y="142875"/>
            <a:ext cx="91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130A259F-6BAB-02AB-CD8E-5BD1247CF2A3}"/>
              </a:ext>
            </a:extLst>
          </p:cNvPr>
          <p:cNvSpPr/>
          <p:nvPr/>
        </p:nvSpPr>
        <p:spPr>
          <a:xfrm>
            <a:off x="47736" y="2667868"/>
            <a:ext cx="792000" cy="792000"/>
          </a:xfrm>
          <a:prstGeom prst="ellipse">
            <a:avLst/>
          </a:prstGeom>
          <a:solidFill>
            <a:srgbClr val="199F81"/>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88A96A3F-3E47-7C9D-07ED-B09712BB2AA5}"/>
              </a:ext>
            </a:extLst>
          </p:cNvPr>
          <p:cNvSpPr txBox="1"/>
          <p:nvPr/>
        </p:nvSpPr>
        <p:spPr>
          <a:xfrm>
            <a:off x="-128" y="2861323"/>
            <a:ext cx="89489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white"/>
                </a:solidFill>
                <a:effectLst/>
                <a:uLnTx/>
                <a:uFillTx/>
                <a:latin typeface="Nunito Sans" pitchFamily="2" charset="0"/>
                <a:ea typeface="+mn-ea"/>
                <a:cs typeface="+mn-cs"/>
              </a:rPr>
              <a:t>High Opportunity</a:t>
            </a:r>
          </a:p>
        </p:txBody>
      </p:sp>
      <p:sp>
        <p:nvSpPr>
          <p:cNvPr id="41" name="Oval 40">
            <a:extLst>
              <a:ext uri="{FF2B5EF4-FFF2-40B4-BE49-F238E27FC236}">
                <a16:creationId xmlns:a16="http://schemas.microsoft.com/office/drawing/2014/main" id="{408BB69E-231B-BFE1-7F56-C23676E25AB7}"/>
              </a:ext>
            </a:extLst>
          </p:cNvPr>
          <p:cNvSpPr/>
          <p:nvPr/>
        </p:nvSpPr>
        <p:spPr>
          <a:xfrm>
            <a:off x="11365746" y="2659270"/>
            <a:ext cx="792000" cy="792000"/>
          </a:xfrm>
          <a:prstGeom prst="ellipse">
            <a:avLst/>
          </a:prstGeom>
          <a:solidFill>
            <a:srgbClr val="B41817"/>
          </a:solidFill>
          <a:ln w="1905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solidFill>
                <a:prstClr val="white"/>
              </a:solidFill>
              <a:effectLst/>
              <a:uLnTx/>
              <a:uFillTx/>
              <a:latin typeface="Nunito Sans"/>
              <a:ea typeface="+mn-ea"/>
              <a:cs typeface="+mn-cs"/>
            </a:endParaRPr>
          </a:p>
        </p:txBody>
      </p:sp>
      <p:sp>
        <p:nvSpPr>
          <p:cNvPr id="42" name="TextBox 41">
            <a:extLst>
              <a:ext uri="{FF2B5EF4-FFF2-40B4-BE49-F238E27FC236}">
                <a16:creationId xmlns:a16="http://schemas.microsoft.com/office/drawing/2014/main" id="{79F24A3C-3272-9801-EE0C-FA27036BF2CB}"/>
              </a:ext>
            </a:extLst>
          </p:cNvPr>
          <p:cNvSpPr txBox="1"/>
          <p:nvPr/>
        </p:nvSpPr>
        <p:spPr>
          <a:xfrm>
            <a:off x="11267433" y="2872583"/>
            <a:ext cx="98862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solidFill>
                <a:effectLst/>
                <a:uLnTx/>
                <a:uFillTx/>
                <a:latin typeface="Nunito Sans" pitchFamily="2" charset="0"/>
                <a:ea typeface="+mn-ea"/>
                <a:cs typeface="+mn-cs"/>
              </a:rPr>
              <a:t>Low Opportunity</a:t>
            </a:r>
          </a:p>
        </p:txBody>
      </p:sp>
      <p:sp>
        <p:nvSpPr>
          <p:cNvPr id="50" name="Oval 49">
            <a:extLst>
              <a:ext uri="{FF2B5EF4-FFF2-40B4-BE49-F238E27FC236}">
                <a16:creationId xmlns:a16="http://schemas.microsoft.com/office/drawing/2014/main" id="{200A3500-079F-9E2E-4331-0A413357DCFB}"/>
              </a:ext>
            </a:extLst>
          </p:cNvPr>
          <p:cNvSpPr/>
          <p:nvPr/>
        </p:nvSpPr>
        <p:spPr>
          <a:xfrm>
            <a:off x="11358987" y="5175607"/>
            <a:ext cx="792000" cy="792000"/>
          </a:xfrm>
          <a:prstGeom prst="ellipse">
            <a:avLst/>
          </a:prstGeom>
          <a:solidFill>
            <a:srgbClr val="B41817"/>
          </a:solidFill>
          <a:ln w="1905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solidFill>
                <a:prstClr val="white"/>
              </a:solidFill>
              <a:effectLst/>
              <a:uLnTx/>
              <a:uFillTx/>
              <a:latin typeface="Nunito Sans"/>
              <a:ea typeface="+mn-ea"/>
              <a:cs typeface="+mn-cs"/>
            </a:endParaRPr>
          </a:p>
        </p:txBody>
      </p:sp>
      <p:sp>
        <p:nvSpPr>
          <p:cNvPr id="53" name="TextBox 52">
            <a:extLst>
              <a:ext uri="{FF2B5EF4-FFF2-40B4-BE49-F238E27FC236}">
                <a16:creationId xmlns:a16="http://schemas.microsoft.com/office/drawing/2014/main" id="{9A99124C-345E-D197-7A74-9343BE43B477}"/>
              </a:ext>
            </a:extLst>
          </p:cNvPr>
          <p:cNvSpPr txBox="1"/>
          <p:nvPr/>
        </p:nvSpPr>
        <p:spPr>
          <a:xfrm>
            <a:off x="11260674" y="5465120"/>
            <a:ext cx="988625"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solidFill>
                <a:effectLst/>
                <a:uLnTx/>
                <a:uFillTx/>
                <a:latin typeface="Nunito Sans" pitchFamily="2" charset="0"/>
                <a:ea typeface="+mn-ea"/>
                <a:cs typeface="+mn-cs"/>
              </a:rPr>
              <a:t>High Risk</a:t>
            </a:r>
          </a:p>
        </p:txBody>
      </p:sp>
      <p:sp>
        <p:nvSpPr>
          <p:cNvPr id="54" name="Oval 53">
            <a:extLst>
              <a:ext uri="{FF2B5EF4-FFF2-40B4-BE49-F238E27FC236}">
                <a16:creationId xmlns:a16="http://schemas.microsoft.com/office/drawing/2014/main" id="{675CDB93-399B-38F9-D710-EF06CF980AE9}"/>
              </a:ext>
            </a:extLst>
          </p:cNvPr>
          <p:cNvSpPr/>
          <p:nvPr/>
        </p:nvSpPr>
        <p:spPr>
          <a:xfrm>
            <a:off x="34753" y="5187329"/>
            <a:ext cx="792000" cy="792000"/>
          </a:xfrm>
          <a:prstGeom prst="ellipse">
            <a:avLst/>
          </a:prstGeom>
          <a:solidFill>
            <a:srgbClr val="199F81"/>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E69E5877-E96D-0357-892E-CDAA74D5F310}"/>
              </a:ext>
            </a:extLst>
          </p:cNvPr>
          <p:cNvSpPr txBox="1"/>
          <p:nvPr/>
        </p:nvSpPr>
        <p:spPr>
          <a:xfrm>
            <a:off x="-13111" y="5465120"/>
            <a:ext cx="894898"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white"/>
                </a:solidFill>
                <a:effectLst/>
                <a:uLnTx/>
                <a:uFillTx/>
                <a:latin typeface="Nunito Sans" pitchFamily="2" charset="0"/>
                <a:ea typeface="+mn-ea"/>
                <a:cs typeface="+mn-cs"/>
              </a:rPr>
              <a:t>Low Risk</a:t>
            </a:r>
          </a:p>
        </p:txBody>
      </p:sp>
      <p:sp>
        <p:nvSpPr>
          <p:cNvPr id="58" name="Slide Number Placeholder 2">
            <a:extLst>
              <a:ext uri="{FF2B5EF4-FFF2-40B4-BE49-F238E27FC236}">
                <a16:creationId xmlns:a16="http://schemas.microsoft.com/office/drawing/2014/main" id="{BA3F2CA2-8EC5-2DCE-C911-4B02A1E2BCCC}"/>
              </a:ext>
              <a:ext uri="{C183D7F6-B498-43B3-948B-1728B52AA6E4}">
                <adec:decorative xmlns:adec="http://schemas.microsoft.com/office/drawing/2017/decorative" val="1"/>
              </a:ext>
            </a:extLst>
          </p:cNvPr>
          <p:cNvSpPr txBox="1">
            <a:spLocks/>
          </p:cNvSpPr>
          <p:nvPr/>
        </p:nvSpPr>
        <p:spPr>
          <a:xfrm>
            <a:off x="113671" y="641372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A996ADF-81D8-42D9-8450-C8A348369C20}" type="slidenum">
              <a:rPr kumimoji="0" lang="en-GB" sz="14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GB" sz="14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3022724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EA196B-C3DA-76AC-C53F-88827F3B11B0}"/>
              </a:ext>
            </a:extLst>
          </p:cNvPr>
          <p:cNvSpPr/>
          <p:nvPr/>
        </p:nvSpPr>
        <p:spPr>
          <a:xfrm>
            <a:off x="9653213" y="5946766"/>
            <a:ext cx="2371060" cy="802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 name="Rectangle 4">
            <a:extLst>
              <a:ext uri="{FF2B5EF4-FFF2-40B4-BE49-F238E27FC236}">
                <a16:creationId xmlns:a16="http://schemas.microsoft.com/office/drawing/2014/main" id="{7B8249B2-D723-0704-A54D-99229FE20098}"/>
              </a:ext>
            </a:extLst>
          </p:cNvPr>
          <p:cNvSpPr/>
          <p:nvPr/>
        </p:nvSpPr>
        <p:spPr>
          <a:xfrm>
            <a:off x="1239877" y="1394418"/>
            <a:ext cx="2556406" cy="795887"/>
          </a:xfrm>
          <a:prstGeom prst="rect">
            <a:avLst/>
          </a:prstGeom>
          <a:solidFill>
            <a:srgbClr val="F0EF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000" dirty="0">
                <a:solidFill>
                  <a:schemeClr val="bg2">
                    <a:lumMod val="10000"/>
                  </a:schemeClr>
                </a:solidFill>
                <a:cs typeface="Arial" panose="020B0604020202020204" pitchFamily="34" charset="0"/>
              </a:rPr>
              <a:t>Create an inclusive workplace that supports, empowers, develops, and fairly rewards all our people.</a:t>
            </a:r>
          </a:p>
        </p:txBody>
      </p:sp>
      <p:sp>
        <p:nvSpPr>
          <p:cNvPr id="7" name="Rectangle 6">
            <a:extLst>
              <a:ext uri="{FF2B5EF4-FFF2-40B4-BE49-F238E27FC236}">
                <a16:creationId xmlns:a16="http://schemas.microsoft.com/office/drawing/2014/main" id="{8B2D479A-3FF1-80DC-0BF3-C09F1745056F}"/>
              </a:ext>
            </a:extLst>
          </p:cNvPr>
          <p:cNvSpPr/>
          <p:nvPr/>
        </p:nvSpPr>
        <p:spPr>
          <a:xfrm>
            <a:off x="3856971" y="1386017"/>
            <a:ext cx="2556406" cy="804288"/>
          </a:xfrm>
          <a:prstGeom prst="rect">
            <a:avLst/>
          </a:prstGeom>
          <a:solidFill>
            <a:srgbClr val="F0EF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000">
                <a:solidFill>
                  <a:schemeClr val="bg2">
                    <a:lumMod val="10000"/>
                  </a:schemeClr>
                </a:solidFill>
                <a:cs typeface="Arial" panose="020B0604020202020204" pitchFamily="34" charset="0"/>
              </a:rPr>
              <a:t>Deliver products that are</a:t>
            </a:r>
          </a:p>
          <a:p>
            <a:r>
              <a:rPr lang="en-GB" sz="1000">
                <a:solidFill>
                  <a:schemeClr val="bg2">
                    <a:lumMod val="10000"/>
                  </a:schemeClr>
                </a:solidFill>
                <a:cs typeface="Arial" panose="020B0604020202020204" pitchFamily="34" charset="0"/>
              </a:rPr>
              <a:t>accessible, high value, up to date and move with industry trends.</a:t>
            </a:r>
          </a:p>
        </p:txBody>
      </p:sp>
      <p:sp>
        <p:nvSpPr>
          <p:cNvPr id="8" name="Rectangle 7">
            <a:extLst>
              <a:ext uri="{FF2B5EF4-FFF2-40B4-BE49-F238E27FC236}">
                <a16:creationId xmlns:a16="http://schemas.microsoft.com/office/drawing/2014/main" id="{3894F5A0-34DE-B62E-8484-8F595C7BF32D}"/>
              </a:ext>
            </a:extLst>
          </p:cNvPr>
          <p:cNvSpPr/>
          <p:nvPr/>
        </p:nvSpPr>
        <p:spPr>
          <a:xfrm>
            <a:off x="6474065" y="1386017"/>
            <a:ext cx="2556406" cy="804288"/>
          </a:xfrm>
          <a:prstGeom prst="rect">
            <a:avLst/>
          </a:prstGeom>
          <a:solidFill>
            <a:srgbClr val="F0EF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000">
                <a:solidFill>
                  <a:schemeClr val="bg2">
                    <a:lumMod val="10000"/>
                  </a:schemeClr>
                </a:solidFill>
                <a:cs typeface="Arial" panose="020B0604020202020204" pitchFamily="34" charset="0"/>
              </a:rPr>
              <a:t>Uphold high standards related to digital protection, regulatory requirements, ethics, and production.</a:t>
            </a:r>
          </a:p>
        </p:txBody>
      </p:sp>
      <p:sp>
        <p:nvSpPr>
          <p:cNvPr id="9" name="Rectangle 8">
            <a:extLst>
              <a:ext uri="{FF2B5EF4-FFF2-40B4-BE49-F238E27FC236}">
                <a16:creationId xmlns:a16="http://schemas.microsoft.com/office/drawing/2014/main" id="{BC7AB74F-2B22-172A-A4B8-97B109C582AB}"/>
              </a:ext>
            </a:extLst>
          </p:cNvPr>
          <p:cNvSpPr/>
          <p:nvPr/>
        </p:nvSpPr>
        <p:spPr>
          <a:xfrm>
            <a:off x="9091160" y="1387505"/>
            <a:ext cx="2556406" cy="802800"/>
          </a:xfrm>
          <a:prstGeom prst="rect">
            <a:avLst/>
          </a:prstGeom>
          <a:solidFill>
            <a:srgbClr val="F0EF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000">
                <a:solidFill>
                  <a:schemeClr val="bg2">
                    <a:lumMod val="10000"/>
                  </a:schemeClr>
                </a:solidFill>
                <a:cs typeface="Arial" panose="020B0604020202020204" pitchFamily="34" charset="0"/>
              </a:rPr>
              <a:t>Reduce environmental impact by minimising carbon footprint and committing to responsible procurement.</a:t>
            </a:r>
          </a:p>
        </p:txBody>
      </p:sp>
      <p:sp>
        <p:nvSpPr>
          <p:cNvPr id="13" name="Rectangle 12">
            <a:extLst>
              <a:ext uri="{FF2B5EF4-FFF2-40B4-BE49-F238E27FC236}">
                <a16:creationId xmlns:a16="http://schemas.microsoft.com/office/drawing/2014/main" id="{DDD1CA30-510B-79E8-E491-E018857E1065}"/>
              </a:ext>
            </a:extLst>
          </p:cNvPr>
          <p:cNvSpPr/>
          <p:nvPr/>
        </p:nvSpPr>
        <p:spPr>
          <a:xfrm>
            <a:off x="1239877" y="918761"/>
            <a:ext cx="2556406" cy="432000"/>
          </a:xfrm>
          <a:prstGeom prst="rect">
            <a:avLst/>
          </a:prstGeom>
          <a:solidFill>
            <a:srgbClr val="B418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18BFF60-9E43-6BC4-8693-CA5C2F6D1D6E}"/>
              </a:ext>
            </a:extLst>
          </p:cNvPr>
          <p:cNvSpPr/>
          <p:nvPr/>
        </p:nvSpPr>
        <p:spPr>
          <a:xfrm>
            <a:off x="3856971" y="918761"/>
            <a:ext cx="2556406" cy="432000"/>
          </a:xfrm>
          <a:prstGeom prst="rect">
            <a:avLst/>
          </a:prstGeom>
          <a:solidFill>
            <a:srgbClr val="B418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2DAD3FFB-051B-45A0-2089-A08F9BCDFDCA}"/>
              </a:ext>
            </a:extLst>
          </p:cNvPr>
          <p:cNvSpPr/>
          <p:nvPr/>
        </p:nvSpPr>
        <p:spPr>
          <a:xfrm>
            <a:off x="6474065" y="918761"/>
            <a:ext cx="2556406" cy="432000"/>
          </a:xfrm>
          <a:prstGeom prst="rect">
            <a:avLst/>
          </a:prstGeom>
          <a:solidFill>
            <a:srgbClr val="B418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358AC676-FA0F-AD74-D294-F7E1F74183C3}"/>
              </a:ext>
            </a:extLst>
          </p:cNvPr>
          <p:cNvSpPr/>
          <p:nvPr/>
        </p:nvSpPr>
        <p:spPr>
          <a:xfrm>
            <a:off x="9091160" y="918761"/>
            <a:ext cx="2556406" cy="432000"/>
          </a:xfrm>
          <a:prstGeom prst="rect">
            <a:avLst/>
          </a:prstGeom>
          <a:solidFill>
            <a:srgbClr val="B418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2" name="Group 31">
            <a:extLst>
              <a:ext uri="{FF2B5EF4-FFF2-40B4-BE49-F238E27FC236}">
                <a16:creationId xmlns:a16="http://schemas.microsoft.com/office/drawing/2014/main" id="{77712496-F912-3224-CAD8-425278289AA6}"/>
              </a:ext>
            </a:extLst>
          </p:cNvPr>
          <p:cNvGrpSpPr/>
          <p:nvPr/>
        </p:nvGrpSpPr>
        <p:grpSpPr>
          <a:xfrm>
            <a:off x="1182766" y="891772"/>
            <a:ext cx="10544949" cy="513849"/>
            <a:chOff x="1196335" y="567076"/>
            <a:chExt cx="10243397" cy="749106"/>
          </a:xfrm>
        </p:grpSpPr>
        <p:pic>
          <p:nvPicPr>
            <p:cNvPr id="20" name="Picture 19">
              <a:extLst>
                <a:ext uri="{FF2B5EF4-FFF2-40B4-BE49-F238E27FC236}">
                  <a16:creationId xmlns:a16="http://schemas.microsoft.com/office/drawing/2014/main" id="{5EC1B4B9-1864-35C9-813E-012406F9F5C3}"/>
                </a:ext>
              </a:extLst>
            </p:cNvPr>
            <p:cNvPicPr>
              <a:picLocks/>
            </p:cNvPicPr>
            <p:nvPr/>
          </p:nvPicPr>
          <p:blipFill rotWithShape="1">
            <a:blip r:embed="rId3">
              <a:lum bright="70000" contrast="-70000"/>
              <a:extLst>
                <a:ext uri="{BEBA8EAE-BF5A-486C-A8C5-ECC9F3942E4B}">
                  <a14:imgProps xmlns:a14="http://schemas.microsoft.com/office/drawing/2010/main">
                    <a14:imgLayer r:embed="rId4">
                      <a14:imgEffect>
                        <a14:backgroundRemoval t="21005" b="38672" l="50677" r="66094">
                          <a14:foregroundMark x1="57604" y1="28426" x2="57604" y2="28426"/>
                          <a14:foregroundMark x1="56510" y1="32870" x2="56510" y2="32870"/>
                        </a14:backgroundRemoval>
                      </a14:imgEffect>
                    </a14:imgLayer>
                  </a14:imgProps>
                </a:ext>
              </a:extLst>
            </a:blip>
            <a:srcRect l="48750" t="18797" r="31979" b="59120"/>
            <a:stretch/>
          </p:blipFill>
          <p:spPr>
            <a:xfrm>
              <a:off x="3310001" y="595815"/>
              <a:ext cx="468000" cy="577306"/>
            </a:xfrm>
            <a:prstGeom prst="rect">
              <a:avLst/>
            </a:prstGeom>
          </p:spPr>
        </p:pic>
        <p:pic>
          <p:nvPicPr>
            <p:cNvPr id="21" name="Picture 20">
              <a:extLst>
                <a:ext uri="{FF2B5EF4-FFF2-40B4-BE49-F238E27FC236}">
                  <a16:creationId xmlns:a16="http://schemas.microsoft.com/office/drawing/2014/main" id="{3B66C1DA-54D4-30CF-7E91-6C3B02766FBE}"/>
                </a:ext>
              </a:extLst>
            </p:cNvPr>
            <p:cNvPicPr>
              <a:picLocks/>
            </p:cNvPicPr>
            <p:nvPr/>
          </p:nvPicPr>
          <p:blipFill rotWithShape="1">
            <a:blip r:embed="rId5">
              <a:lum bright="70000" contrast="-70000"/>
              <a:extLst>
                <a:ext uri="{BEBA8EAE-BF5A-486C-A8C5-ECC9F3942E4B}">
                  <a14:imgProps xmlns:a14="http://schemas.microsoft.com/office/drawing/2010/main">
                    <a14:imgLayer r:embed="rId4">
                      <a14:imgEffect>
                        <a14:backgroundRemoval t="19975" b="39216" l="74897" r="87397">
                          <a14:foregroundMark x1="81823" y1="19907" x2="81823" y2="19907"/>
                          <a14:foregroundMark x1="83750" y1="28426" x2="83750" y2="28426"/>
                          <a14:foregroundMark x1="84271" y1="26111" x2="84271" y2="26111"/>
                          <a14:foregroundMark x1="83646" y1="24259" x2="83646" y2="24259"/>
                          <a14:foregroundMark x1="82760" y1="22593" x2="82760" y2="22593"/>
                          <a14:foregroundMark x1="81719" y1="21944" x2="81719" y2="21944"/>
                          <a14:foregroundMark x1="80625" y1="22778" x2="80625" y2="22778"/>
                          <a14:foregroundMark x1="79635" y1="24167" x2="79635" y2="24167"/>
                          <a14:foregroundMark x1="79271" y1="26389" x2="79271" y2="26389"/>
                          <a14:foregroundMark x1="79635" y1="28519" x2="79635" y2="28519"/>
                          <a14:backgroundMark x1="84323" y1="25926" x2="84323" y2="25926"/>
                          <a14:backgroundMark x1="84271" y1="25926" x2="84271" y2="25926"/>
                        </a14:backgroundRemoval>
                      </a14:imgEffect>
                    </a14:imgLayer>
                  </a14:imgProps>
                </a:ext>
              </a:extLst>
            </a:blip>
            <a:srcRect l="73334" t="17570" r="11041" b="58379"/>
            <a:stretch/>
          </p:blipFill>
          <p:spPr>
            <a:xfrm>
              <a:off x="5852624" y="613112"/>
              <a:ext cx="468000" cy="577303"/>
            </a:xfrm>
            <a:prstGeom prst="rect">
              <a:avLst/>
            </a:prstGeom>
          </p:spPr>
        </p:pic>
        <p:pic>
          <p:nvPicPr>
            <p:cNvPr id="22" name="Picture 21">
              <a:extLst>
                <a:ext uri="{FF2B5EF4-FFF2-40B4-BE49-F238E27FC236}">
                  <a16:creationId xmlns:a16="http://schemas.microsoft.com/office/drawing/2014/main" id="{DCBE889A-888C-82AA-52E2-DDFF7231C334}"/>
                </a:ext>
              </a:extLst>
            </p:cNvPr>
            <p:cNvPicPr>
              <a:picLocks/>
            </p:cNvPicPr>
            <p:nvPr/>
          </p:nvPicPr>
          <p:blipFill rotWithShape="1">
            <a:blip r:embed="rId6">
              <a:lum bright="70000" contrast="-70000"/>
              <a:extLst>
                <a:ext uri="{BEBA8EAE-BF5A-486C-A8C5-ECC9F3942E4B}">
                  <a14:imgProps xmlns:a14="http://schemas.microsoft.com/office/drawing/2010/main">
                    <a14:imgLayer r:embed="rId4">
                      <a14:imgEffect>
                        <a14:backgroundRemoval t="73701" b="92942" l="52812" r="65313">
                          <a14:foregroundMark x1="60990" y1="82222" x2="60990" y2="82222"/>
                        </a14:backgroundRemoval>
                      </a14:imgEffect>
                    </a14:imgLayer>
                  </a14:imgProps>
                </a:ext>
              </a:extLst>
            </a:blip>
            <a:srcRect l="51250" t="71296" r="33125" b="4653"/>
            <a:stretch/>
          </p:blipFill>
          <p:spPr>
            <a:xfrm>
              <a:off x="8410132" y="577798"/>
              <a:ext cx="468000" cy="577303"/>
            </a:xfrm>
            <a:prstGeom prst="rect">
              <a:avLst/>
            </a:prstGeom>
          </p:spPr>
        </p:pic>
        <p:pic>
          <p:nvPicPr>
            <p:cNvPr id="23" name="Picture 22">
              <a:extLst>
                <a:ext uri="{FF2B5EF4-FFF2-40B4-BE49-F238E27FC236}">
                  <a16:creationId xmlns:a16="http://schemas.microsoft.com/office/drawing/2014/main" id="{B0B1D7BD-5E61-3CFF-4A98-9060583EFE77}"/>
                </a:ext>
              </a:extLst>
            </p:cNvPr>
            <p:cNvPicPr>
              <a:picLocks/>
            </p:cNvPicPr>
            <p:nvPr/>
          </p:nvPicPr>
          <p:blipFill rotWithShape="1">
            <a:blip r:embed="rId7">
              <a:lum bright="70000" contrast="-70000"/>
              <a:extLst>
                <a:ext uri="{BEBA8EAE-BF5A-486C-A8C5-ECC9F3942E4B}">
                  <a14:imgProps xmlns:a14="http://schemas.microsoft.com/office/drawing/2010/main">
                    <a14:imgLayer r:embed="rId4">
                      <a14:imgEffect>
                        <a14:backgroundRemoval t="75745" b="92449" l="76818" r="85942">
                          <a14:foregroundMark x1="80677" y1="92407" x2="80677" y2="92407"/>
                        </a14:backgroundRemoval>
                      </a14:imgEffect>
                    </a14:imgLayer>
                  </a14:imgProps>
                </a:ext>
              </a:extLst>
            </a:blip>
            <a:srcRect l="75677" t="73657" r="12917" b="5463"/>
            <a:stretch/>
          </p:blipFill>
          <p:spPr>
            <a:xfrm>
              <a:off x="10971732" y="567076"/>
              <a:ext cx="468000" cy="577304"/>
            </a:xfrm>
            <a:prstGeom prst="rect">
              <a:avLst/>
            </a:prstGeom>
          </p:spPr>
        </p:pic>
        <p:sp>
          <p:nvSpPr>
            <p:cNvPr id="24" name="TextBox 23">
              <a:extLst>
                <a:ext uri="{FF2B5EF4-FFF2-40B4-BE49-F238E27FC236}">
                  <a16:creationId xmlns:a16="http://schemas.microsoft.com/office/drawing/2014/main" id="{E765541F-B36A-E8F7-E138-DE3BAC4C0176}"/>
                </a:ext>
              </a:extLst>
            </p:cNvPr>
            <p:cNvSpPr txBox="1"/>
            <p:nvPr/>
          </p:nvSpPr>
          <p:spPr>
            <a:xfrm>
              <a:off x="1196335" y="643152"/>
              <a:ext cx="1920006" cy="403820"/>
            </a:xfrm>
            <a:prstGeom prst="rect">
              <a:avLst/>
            </a:prstGeom>
            <a:noFill/>
          </p:spPr>
          <p:txBody>
            <a:bodyPr wrap="square" rtlCol="0">
              <a:spAutoFit/>
            </a:bodyPr>
            <a:lstStyle/>
            <a:p>
              <a:r>
                <a:rPr lang="en-GB" sz="1200" b="1">
                  <a:solidFill>
                    <a:schemeClr val="bg1"/>
                  </a:solidFill>
                  <a:latin typeface="+mj-lt"/>
                  <a:cs typeface="Arial" panose="020B0604020202020204" pitchFamily="34" charset="0"/>
                </a:rPr>
                <a:t>Cultural positivity</a:t>
              </a:r>
            </a:p>
          </p:txBody>
        </p:sp>
        <p:sp>
          <p:nvSpPr>
            <p:cNvPr id="25" name="TextBox 24">
              <a:extLst>
                <a:ext uri="{FF2B5EF4-FFF2-40B4-BE49-F238E27FC236}">
                  <a16:creationId xmlns:a16="http://schemas.microsoft.com/office/drawing/2014/main" id="{0A4C808E-552C-A2CC-8401-3A8FE6E4B093}"/>
                </a:ext>
              </a:extLst>
            </p:cNvPr>
            <p:cNvSpPr txBox="1"/>
            <p:nvPr/>
          </p:nvSpPr>
          <p:spPr>
            <a:xfrm>
              <a:off x="3753920" y="643152"/>
              <a:ext cx="2134664" cy="403820"/>
            </a:xfrm>
            <a:prstGeom prst="rect">
              <a:avLst/>
            </a:prstGeom>
            <a:noFill/>
          </p:spPr>
          <p:txBody>
            <a:bodyPr wrap="square" rtlCol="0">
              <a:spAutoFit/>
            </a:bodyPr>
            <a:lstStyle/>
            <a:p>
              <a:r>
                <a:rPr lang="en-GB" sz="1200" b="1">
                  <a:solidFill>
                    <a:schemeClr val="bg1"/>
                  </a:solidFill>
                  <a:latin typeface="+mj-lt"/>
                  <a:cs typeface="Arial" panose="020B0604020202020204" pitchFamily="34" charset="0"/>
                </a:rPr>
                <a:t>Customer Empowerment</a:t>
              </a:r>
            </a:p>
          </p:txBody>
        </p:sp>
        <p:sp>
          <p:nvSpPr>
            <p:cNvPr id="26" name="TextBox 25">
              <a:extLst>
                <a:ext uri="{FF2B5EF4-FFF2-40B4-BE49-F238E27FC236}">
                  <a16:creationId xmlns:a16="http://schemas.microsoft.com/office/drawing/2014/main" id="{D43E2456-5260-ED96-EFEF-38E2D5BF5097}"/>
                </a:ext>
              </a:extLst>
            </p:cNvPr>
            <p:cNvSpPr txBox="1"/>
            <p:nvPr/>
          </p:nvSpPr>
          <p:spPr>
            <a:xfrm>
              <a:off x="6292327" y="643152"/>
              <a:ext cx="2108317" cy="403820"/>
            </a:xfrm>
            <a:prstGeom prst="rect">
              <a:avLst/>
            </a:prstGeom>
            <a:noFill/>
          </p:spPr>
          <p:txBody>
            <a:bodyPr wrap="square" rtlCol="0">
              <a:spAutoFit/>
            </a:bodyPr>
            <a:lstStyle/>
            <a:p>
              <a:r>
                <a:rPr lang="en-GB" sz="1200" b="1">
                  <a:solidFill>
                    <a:schemeClr val="bg1"/>
                  </a:solidFill>
                  <a:latin typeface="+mj-lt"/>
                  <a:cs typeface="Arial" panose="020B0604020202020204" pitchFamily="34" charset="0"/>
                </a:rPr>
                <a:t>Proactive assurance</a:t>
              </a:r>
            </a:p>
          </p:txBody>
        </p:sp>
        <p:sp>
          <p:nvSpPr>
            <p:cNvPr id="27" name="TextBox 26">
              <a:extLst>
                <a:ext uri="{FF2B5EF4-FFF2-40B4-BE49-F238E27FC236}">
                  <a16:creationId xmlns:a16="http://schemas.microsoft.com/office/drawing/2014/main" id="{87B51E76-A9FB-4AE5-0DF7-839F47A4F0CE}"/>
                </a:ext>
              </a:extLst>
            </p:cNvPr>
            <p:cNvSpPr txBox="1"/>
            <p:nvPr/>
          </p:nvSpPr>
          <p:spPr>
            <a:xfrm>
              <a:off x="8850971" y="643152"/>
              <a:ext cx="2177255" cy="673030"/>
            </a:xfrm>
            <a:prstGeom prst="rect">
              <a:avLst/>
            </a:prstGeom>
            <a:noFill/>
          </p:spPr>
          <p:txBody>
            <a:bodyPr wrap="square" rtlCol="0">
              <a:spAutoFit/>
            </a:bodyPr>
            <a:lstStyle/>
            <a:p>
              <a:r>
                <a:rPr lang="en-GB" sz="1200" b="1">
                  <a:solidFill>
                    <a:schemeClr val="bg1"/>
                  </a:solidFill>
                  <a:latin typeface="+mj-lt"/>
                  <a:cs typeface="Arial" panose="020B0604020202020204" pitchFamily="34" charset="0"/>
                </a:rPr>
                <a:t>Environmental responsibility</a:t>
              </a:r>
            </a:p>
          </p:txBody>
        </p:sp>
      </p:grpSp>
      <p:grpSp>
        <p:nvGrpSpPr>
          <p:cNvPr id="31" name="Group 30">
            <a:extLst>
              <a:ext uri="{FF2B5EF4-FFF2-40B4-BE49-F238E27FC236}">
                <a16:creationId xmlns:a16="http://schemas.microsoft.com/office/drawing/2014/main" id="{4B57FDED-E955-C10F-F85A-2C56B9844E86}"/>
              </a:ext>
            </a:extLst>
          </p:cNvPr>
          <p:cNvGrpSpPr/>
          <p:nvPr/>
        </p:nvGrpSpPr>
        <p:grpSpPr>
          <a:xfrm>
            <a:off x="750671" y="1398438"/>
            <a:ext cx="440030" cy="802992"/>
            <a:chOff x="601812" y="1396014"/>
            <a:chExt cx="478071" cy="1066800"/>
          </a:xfrm>
        </p:grpSpPr>
        <p:sp>
          <p:nvSpPr>
            <p:cNvPr id="34" name="Rectangle 33">
              <a:extLst>
                <a:ext uri="{FF2B5EF4-FFF2-40B4-BE49-F238E27FC236}">
                  <a16:creationId xmlns:a16="http://schemas.microsoft.com/office/drawing/2014/main" id="{9C448C5E-0638-B425-61D1-2ECE132DB2EF}"/>
                </a:ext>
              </a:extLst>
            </p:cNvPr>
            <p:cNvSpPr/>
            <p:nvPr/>
          </p:nvSpPr>
          <p:spPr>
            <a:xfrm rot="16200000">
              <a:off x="307448" y="1690378"/>
              <a:ext cx="1066800" cy="478071"/>
            </a:xfrm>
            <a:prstGeom prst="rect">
              <a:avLst/>
            </a:prstGeom>
            <a:solidFill>
              <a:srgbClr val="B418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b="1">
                <a:latin typeface="+mj-lt"/>
              </a:endParaRPr>
            </a:p>
          </p:txBody>
        </p:sp>
        <p:sp>
          <p:nvSpPr>
            <p:cNvPr id="37" name="TextBox 36">
              <a:extLst>
                <a:ext uri="{FF2B5EF4-FFF2-40B4-BE49-F238E27FC236}">
                  <a16:creationId xmlns:a16="http://schemas.microsoft.com/office/drawing/2014/main" id="{D76CDE70-0BCC-F60A-BBD5-E802066602DE}"/>
                </a:ext>
              </a:extLst>
            </p:cNvPr>
            <p:cNvSpPr txBox="1"/>
            <p:nvPr/>
          </p:nvSpPr>
          <p:spPr>
            <a:xfrm rot="16200000">
              <a:off x="339873" y="1795141"/>
              <a:ext cx="999303" cy="275868"/>
            </a:xfrm>
            <a:prstGeom prst="rect">
              <a:avLst/>
            </a:prstGeom>
            <a:noFill/>
          </p:spPr>
          <p:txBody>
            <a:bodyPr wrap="square" rtlCol="0">
              <a:spAutoFit/>
            </a:bodyPr>
            <a:lstStyle/>
            <a:p>
              <a:r>
                <a:rPr lang="en-GB" sz="1050" b="1">
                  <a:solidFill>
                    <a:schemeClr val="bg1"/>
                  </a:solidFill>
                  <a:latin typeface="+mj-lt"/>
                  <a:cs typeface="Arial" panose="020B0604020202020204" pitchFamily="34" charset="0"/>
                </a:rPr>
                <a:t>Ambition</a:t>
              </a:r>
            </a:p>
          </p:txBody>
        </p:sp>
      </p:grpSp>
      <p:pic>
        <p:nvPicPr>
          <p:cNvPr id="41" name="Picture 40">
            <a:extLst>
              <a:ext uri="{FF2B5EF4-FFF2-40B4-BE49-F238E27FC236}">
                <a16:creationId xmlns:a16="http://schemas.microsoft.com/office/drawing/2014/main" id="{577D6EE4-8B70-6C8D-12DA-2DBB198348B0}"/>
              </a:ext>
            </a:extLst>
          </p:cNvPr>
          <p:cNvPicPr>
            <a:picLocks noChangeAspect="1"/>
          </p:cNvPicPr>
          <p:nvPr/>
        </p:nvPicPr>
        <p:blipFill rotWithShape="1">
          <a:blip r:embed="rId8"/>
          <a:srcRect l="49453" t="57756" r="9609" b="19028"/>
          <a:stretch/>
        </p:blipFill>
        <p:spPr>
          <a:xfrm>
            <a:off x="9953896" y="6390540"/>
            <a:ext cx="1139135" cy="363393"/>
          </a:xfrm>
          <a:prstGeom prst="rect">
            <a:avLst/>
          </a:prstGeom>
        </p:spPr>
      </p:pic>
      <p:pic>
        <p:nvPicPr>
          <p:cNvPr id="1026" name="Picture 2" descr="Carbon neutral organisation logo">
            <a:extLst>
              <a:ext uri="{FF2B5EF4-FFF2-40B4-BE49-F238E27FC236}">
                <a16:creationId xmlns:a16="http://schemas.microsoft.com/office/drawing/2014/main" id="{8A8B79F7-2015-D040-9FBF-8102292919D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71346" y="6413890"/>
            <a:ext cx="514350" cy="27774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E16DC165-42E1-ABE3-C001-010E625372A0}"/>
              </a:ext>
            </a:extLst>
          </p:cNvPr>
          <p:cNvPicPr>
            <a:picLocks noChangeAspect="1"/>
          </p:cNvPicPr>
          <p:nvPr/>
        </p:nvPicPr>
        <p:blipFill rotWithShape="1">
          <a:blip r:embed="rId10"/>
          <a:srcRect l="30000" t="48205" r="19281" b="22492"/>
          <a:stretch/>
        </p:blipFill>
        <p:spPr>
          <a:xfrm>
            <a:off x="1196840" y="6407160"/>
            <a:ext cx="986265" cy="320523"/>
          </a:xfrm>
          <a:prstGeom prst="rect">
            <a:avLst/>
          </a:prstGeom>
        </p:spPr>
      </p:pic>
      <p:pic>
        <p:nvPicPr>
          <p:cNvPr id="46" name="Picture 45">
            <a:extLst>
              <a:ext uri="{FF2B5EF4-FFF2-40B4-BE49-F238E27FC236}">
                <a16:creationId xmlns:a16="http://schemas.microsoft.com/office/drawing/2014/main" id="{137390F5-2A5B-9839-5334-25551A2E71F2}"/>
              </a:ext>
            </a:extLst>
          </p:cNvPr>
          <p:cNvPicPr>
            <a:picLocks noChangeAspect="1"/>
          </p:cNvPicPr>
          <p:nvPr/>
        </p:nvPicPr>
        <p:blipFill rotWithShape="1">
          <a:blip r:embed="rId11"/>
          <a:srcRect l="54415" t="24218" r="22981" b="36410"/>
          <a:stretch/>
        </p:blipFill>
        <p:spPr>
          <a:xfrm>
            <a:off x="3814784" y="6395688"/>
            <a:ext cx="335248" cy="328456"/>
          </a:xfrm>
          <a:prstGeom prst="rect">
            <a:avLst/>
          </a:prstGeom>
        </p:spPr>
      </p:pic>
      <p:pic>
        <p:nvPicPr>
          <p:cNvPr id="48" name="Picture 47">
            <a:extLst>
              <a:ext uri="{FF2B5EF4-FFF2-40B4-BE49-F238E27FC236}">
                <a16:creationId xmlns:a16="http://schemas.microsoft.com/office/drawing/2014/main" id="{7B7B0D2E-32CB-8FE6-A7C0-2165EEFBB70D}"/>
              </a:ext>
            </a:extLst>
          </p:cNvPr>
          <p:cNvPicPr>
            <a:picLocks noChangeAspect="1"/>
          </p:cNvPicPr>
          <p:nvPr/>
        </p:nvPicPr>
        <p:blipFill rotWithShape="1">
          <a:blip r:embed="rId12"/>
          <a:srcRect l="30312" t="41765" r="47604" b="19259"/>
          <a:stretch/>
        </p:blipFill>
        <p:spPr>
          <a:xfrm>
            <a:off x="6444537" y="6402298"/>
            <a:ext cx="324541" cy="322200"/>
          </a:xfrm>
          <a:prstGeom prst="rect">
            <a:avLst/>
          </a:prstGeom>
        </p:spPr>
      </p:pic>
      <p:pic>
        <p:nvPicPr>
          <p:cNvPr id="51" name="Picture 50">
            <a:extLst>
              <a:ext uri="{FF2B5EF4-FFF2-40B4-BE49-F238E27FC236}">
                <a16:creationId xmlns:a16="http://schemas.microsoft.com/office/drawing/2014/main" id="{B2A01E25-4380-5291-1569-E806A9165604}"/>
              </a:ext>
            </a:extLst>
          </p:cNvPr>
          <p:cNvPicPr>
            <a:picLocks noChangeAspect="1"/>
          </p:cNvPicPr>
          <p:nvPr/>
        </p:nvPicPr>
        <p:blipFill rotWithShape="1">
          <a:blip r:embed="rId13"/>
          <a:srcRect l="20833" t="44994" r="35000" b="15926"/>
          <a:stretch/>
        </p:blipFill>
        <p:spPr>
          <a:xfrm>
            <a:off x="9126104" y="6411806"/>
            <a:ext cx="680353" cy="338626"/>
          </a:xfrm>
          <a:prstGeom prst="rect">
            <a:avLst/>
          </a:prstGeom>
        </p:spPr>
      </p:pic>
      <p:pic>
        <p:nvPicPr>
          <p:cNvPr id="53" name="Picture 52">
            <a:extLst>
              <a:ext uri="{FF2B5EF4-FFF2-40B4-BE49-F238E27FC236}">
                <a16:creationId xmlns:a16="http://schemas.microsoft.com/office/drawing/2014/main" id="{29E4354D-9B03-154E-F80B-5735A20BCA75}"/>
              </a:ext>
            </a:extLst>
          </p:cNvPr>
          <p:cNvPicPr>
            <a:picLocks noChangeAspect="1"/>
          </p:cNvPicPr>
          <p:nvPr/>
        </p:nvPicPr>
        <p:blipFill rotWithShape="1">
          <a:blip r:embed="rId14"/>
          <a:srcRect l="15937" t="30737" r="4880" b="35641"/>
          <a:stretch/>
        </p:blipFill>
        <p:spPr>
          <a:xfrm>
            <a:off x="2225859" y="6383780"/>
            <a:ext cx="1521475" cy="363393"/>
          </a:xfrm>
          <a:prstGeom prst="rect">
            <a:avLst/>
          </a:prstGeom>
        </p:spPr>
      </p:pic>
      <p:sp>
        <p:nvSpPr>
          <p:cNvPr id="15" name="Rectangle 14">
            <a:extLst>
              <a:ext uri="{FF2B5EF4-FFF2-40B4-BE49-F238E27FC236}">
                <a16:creationId xmlns:a16="http://schemas.microsoft.com/office/drawing/2014/main" id="{305F1FAE-0C4D-C1C5-A00B-169C60B04075}"/>
              </a:ext>
            </a:extLst>
          </p:cNvPr>
          <p:cNvSpPr/>
          <p:nvPr/>
        </p:nvSpPr>
        <p:spPr>
          <a:xfrm>
            <a:off x="468000" y="180000"/>
            <a:ext cx="10080000" cy="972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3600" b="1">
                <a:solidFill>
                  <a:srgbClr val="B41817"/>
                </a:solidFill>
                <a:latin typeface="+mj-lt"/>
                <a:cs typeface="Arial" panose="020B0604020202020204" pitchFamily="34" charset="0"/>
              </a:rPr>
              <a:t>Responsible Business.</a:t>
            </a:r>
            <a:endParaRPr lang="en-GB" sz="3600" b="1">
              <a:solidFill>
                <a:srgbClr val="B41817"/>
              </a:solidFill>
              <a:latin typeface="+mj-lt"/>
            </a:endParaRPr>
          </a:p>
        </p:txBody>
      </p:sp>
      <p:sp>
        <p:nvSpPr>
          <p:cNvPr id="33" name="Rectangle 32">
            <a:extLst>
              <a:ext uri="{FF2B5EF4-FFF2-40B4-BE49-F238E27FC236}">
                <a16:creationId xmlns:a16="http://schemas.microsoft.com/office/drawing/2014/main" id="{FB056D68-6D26-9CBC-3334-42EAEE13BE53}"/>
              </a:ext>
            </a:extLst>
          </p:cNvPr>
          <p:cNvSpPr/>
          <p:nvPr/>
        </p:nvSpPr>
        <p:spPr>
          <a:xfrm>
            <a:off x="1239877" y="2305299"/>
            <a:ext cx="2556406" cy="2268000"/>
          </a:xfrm>
          <a:prstGeom prst="rect">
            <a:avLst/>
          </a:prstGeom>
          <a:solidFill>
            <a:srgbClr val="F0EF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1000"/>
              </a:spcAft>
            </a:pPr>
            <a:r>
              <a:rPr lang="en-GB" sz="1000">
                <a:solidFill>
                  <a:schemeClr val="bg2">
                    <a:lumMod val="10000"/>
                  </a:schemeClr>
                </a:solidFill>
                <a:cs typeface="Arial" panose="020B0604020202020204" pitchFamily="34" charset="0"/>
              </a:rPr>
              <a:t>Launched Wilmington Values.</a:t>
            </a:r>
          </a:p>
          <a:p>
            <a:r>
              <a:rPr lang="en-GB" sz="1000">
                <a:solidFill>
                  <a:schemeClr val="bg2">
                    <a:lumMod val="10000"/>
                  </a:schemeClr>
                </a:solidFill>
                <a:cs typeface="Arial" panose="020B0604020202020204" pitchFamily="34" charset="0"/>
              </a:rPr>
              <a:t>Engagement survey shows increases in:</a:t>
            </a:r>
          </a:p>
          <a:p>
            <a:r>
              <a:rPr lang="en-GB" sz="1000">
                <a:solidFill>
                  <a:schemeClr val="bg2">
                    <a:lumMod val="10000"/>
                  </a:schemeClr>
                </a:solidFill>
                <a:cs typeface="Arial" panose="020B0604020202020204" pitchFamily="34" charset="0"/>
              </a:rPr>
              <a:t>Engagement: 7.4 to 7.7</a:t>
            </a:r>
          </a:p>
          <a:p>
            <a:r>
              <a:rPr lang="en-GB" sz="1000">
                <a:solidFill>
                  <a:schemeClr val="bg2">
                    <a:lumMod val="10000"/>
                  </a:schemeClr>
                </a:solidFill>
                <a:cs typeface="Arial" panose="020B0604020202020204" pitchFamily="34" charset="0"/>
              </a:rPr>
              <a:t>D&amp;I: 7.8 to 8.2</a:t>
            </a:r>
          </a:p>
          <a:p>
            <a:r>
              <a:rPr lang="en-GB" sz="1000">
                <a:solidFill>
                  <a:schemeClr val="bg2">
                    <a:lumMod val="10000"/>
                  </a:schemeClr>
                </a:solidFill>
                <a:cs typeface="Arial" panose="020B0604020202020204" pitchFamily="34" charset="0"/>
              </a:rPr>
              <a:t>Health &amp; Wellbeing: 7.4 to 7.9 </a:t>
            </a:r>
          </a:p>
          <a:p>
            <a:endParaRPr lang="en-GB" sz="1000">
              <a:solidFill>
                <a:schemeClr val="bg2">
                  <a:lumMod val="10000"/>
                </a:schemeClr>
              </a:solidFill>
              <a:cs typeface="Arial" panose="020B0604020202020204" pitchFamily="34" charset="0"/>
            </a:endParaRPr>
          </a:p>
          <a:p>
            <a:r>
              <a:rPr lang="en-GB" sz="1000">
                <a:solidFill>
                  <a:schemeClr val="bg2">
                    <a:lumMod val="10000"/>
                  </a:schemeClr>
                </a:solidFill>
                <a:cs typeface="Arial" panose="020B0604020202020204" pitchFamily="34" charset="0"/>
              </a:rPr>
              <a:t>Launched employee engagement “Commitments”.</a:t>
            </a:r>
          </a:p>
          <a:p>
            <a:endParaRPr lang="en-GB" sz="1000">
              <a:solidFill>
                <a:schemeClr val="bg2">
                  <a:lumMod val="10000"/>
                </a:schemeClr>
              </a:solidFill>
              <a:cs typeface="Arial" panose="020B0604020202020204" pitchFamily="34" charset="0"/>
            </a:endParaRPr>
          </a:p>
          <a:p>
            <a:r>
              <a:rPr lang="en-GB" sz="1000">
                <a:solidFill>
                  <a:schemeClr val="bg2">
                    <a:lumMod val="10000"/>
                  </a:schemeClr>
                </a:solidFill>
                <a:cs typeface="Arial" panose="020B0604020202020204" pitchFamily="34" charset="0"/>
              </a:rPr>
              <a:t>Disability Confident Employer status.</a:t>
            </a:r>
          </a:p>
          <a:p>
            <a:endParaRPr lang="en-GB" sz="1000">
              <a:solidFill>
                <a:schemeClr val="bg2">
                  <a:lumMod val="10000"/>
                </a:schemeClr>
              </a:solidFill>
              <a:cs typeface="Arial" panose="020B0604020202020204" pitchFamily="34" charset="0"/>
            </a:endParaRPr>
          </a:p>
          <a:p>
            <a:r>
              <a:rPr lang="en-GB" sz="1000">
                <a:solidFill>
                  <a:schemeClr val="bg2">
                    <a:lumMod val="10000"/>
                  </a:schemeClr>
                </a:solidFill>
                <a:cs typeface="Arial" panose="020B0604020202020204" pitchFamily="34" charset="0"/>
              </a:rPr>
              <a:t>53% increase (YTD) in employee volunteering.</a:t>
            </a:r>
          </a:p>
        </p:txBody>
      </p:sp>
      <p:sp>
        <p:nvSpPr>
          <p:cNvPr id="36" name="Rectangle 35">
            <a:extLst>
              <a:ext uri="{FF2B5EF4-FFF2-40B4-BE49-F238E27FC236}">
                <a16:creationId xmlns:a16="http://schemas.microsoft.com/office/drawing/2014/main" id="{91F05EDA-9E94-5BFE-5F2C-AC5740AC5E85}"/>
              </a:ext>
            </a:extLst>
          </p:cNvPr>
          <p:cNvSpPr/>
          <p:nvPr/>
        </p:nvSpPr>
        <p:spPr>
          <a:xfrm>
            <a:off x="3856971" y="2294491"/>
            <a:ext cx="2556406" cy="2268000"/>
          </a:xfrm>
          <a:prstGeom prst="rect">
            <a:avLst/>
          </a:prstGeom>
          <a:solidFill>
            <a:srgbClr val="F0EF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1000">
                <a:solidFill>
                  <a:schemeClr val="bg2">
                    <a:lumMod val="10000"/>
                  </a:schemeClr>
                </a:solidFill>
                <a:cs typeface="Arial" panose="020B0604020202020204" pitchFamily="34" charset="0"/>
              </a:rPr>
              <a:t>Commenced digital accessibility scanning of websites, products, and associated collateral, targeting WCAG 2.1 AA standards.</a:t>
            </a:r>
          </a:p>
          <a:p>
            <a:endParaRPr lang="en-GB" sz="1000">
              <a:solidFill>
                <a:schemeClr val="bg2">
                  <a:lumMod val="10000"/>
                </a:schemeClr>
              </a:solidFill>
              <a:cs typeface="Arial" panose="020B0604020202020204" pitchFamily="34" charset="0"/>
            </a:endParaRPr>
          </a:p>
          <a:p>
            <a:r>
              <a:rPr lang="en-GB" sz="1000">
                <a:solidFill>
                  <a:schemeClr val="bg2">
                    <a:lumMod val="10000"/>
                  </a:schemeClr>
                </a:solidFill>
                <a:cs typeface="Arial" panose="020B0604020202020204" pitchFamily="34" charset="0"/>
              </a:rPr>
              <a:t>Increased WCAG 2.1 AA compliance through groupwide taskforce.</a:t>
            </a:r>
          </a:p>
          <a:p>
            <a:endParaRPr lang="en-GB" sz="1000">
              <a:solidFill>
                <a:schemeClr val="bg2">
                  <a:lumMod val="10000"/>
                </a:schemeClr>
              </a:solidFill>
              <a:cs typeface="Arial" panose="020B0604020202020204" pitchFamily="34" charset="0"/>
            </a:endParaRPr>
          </a:p>
          <a:p>
            <a:r>
              <a:rPr lang="en-GB" sz="1000">
                <a:solidFill>
                  <a:schemeClr val="bg2">
                    <a:lumMod val="10000"/>
                  </a:schemeClr>
                </a:solidFill>
                <a:cs typeface="Arial" panose="020B0604020202020204" pitchFamily="34" charset="0"/>
              </a:rPr>
              <a:t>Each business has a method of monitoring NPS</a:t>
            </a:r>
          </a:p>
        </p:txBody>
      </p:sp>
      <p:sp>
        <p:nvSpPr>
          <p:cNvPr id="39" name="Rectangle 38">
            <a:extLst>
              <a:ext uri="{FF2B5EF4-FFF2-40B4-BE49-F238E27FC236}">
                <a16:creationId xmlns:a16="http://schemas.microsoft.com/office/drawing/2014/main" id="{DDB6A3B7-41E8-F720-4D63-6269404369C8}"/>
              </a:ext>
            </a:extLst>
          </p:cNvPr>
          <p:cNvSpPr/>
          <p:nvPr/>
        </p:nvSpPr>
        <p:spPr>
          <a:xfrm>
            <a:off x="6474065" y="2285341"/>
            <a:ext cx="2556406" cy="2268000"/>
          </a:xfrm>
          <a:prstGeom prst="rect">
            <a:avLst/>
          </a:prstGeom>
          <a:solidFill>
            <a:srgbClr val="F0EF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1000">
                <a:solidFill>
                  <a:schemeClr val="bg2">
                    <a:lumMod val="10000"/>
                  </a:schemeClr>
                </a:solidFill>
                <a:cs typeface="Arial" panose="020B0604020202020204" pitchFamily="34" charset="0"/>
              </a:rPr>
              <a:t>Testing on internal and external digital products has increased from annual to quarterly.</a:t>
            </a:r>
          </a:p>
          <a:p>
            <a:endParaRPr lang="en-GB" sz="1000">
              <a:solidFill>
                <a:schemeClr val="bg2">
                  <a:lumMod val="10000"/>
                </a:schemeClr>
              </a:solidFill>
              <a:cs typeface="Arial" panose="020B0604020202020204" pitchFamily="34" charset="0"/>
            </a:endParaRPr>
          </a:p>
          <a:p>
            <a:r>
              <a:rPr lang="en-GB" sz="1000">
                <a:solidFill>
                  <a:schemeClr val="bg2">
                    <a:lumMod val="10000"/>
                  </a:schemeClr>
                </a:solidFill>
                <a:cs typeface="Arial" panose="020B0604020202020204" pitchFamily="34" charset="0"/>
              </a:rPr>
              <a:t>Compliance Hub launched to maintain the highest internal compliance standards.</a:t>
            </a:r>
          </a:p>
          <a:p>
            <a:endParaRPr lang="en-GB" sz="1000">
              <a:solidFill>
                <a:schemeClr val="bg2">
                  <a:lumMod val="10000"/>
                </a:schemeClr>
              </a:solidFill>
              <a:cs typeface="Arial" panose="020B0604020202020204" pitchFamily="34" charset="0"/>
            </a:endParaRPr>
          </a:p>
          <a:p>
            <a:r>
              <a:rPr lang="en-GB" sz="1000">
                <a:solidFill>
                  <a:schemeClr val="bg2">
                    <a:lumMod val="10000"/>
                  </a:schemeClr>
                </a:solidFill>
                <a:cs typeface="Arial" panose="020B0604020202020204" pitchFamily="34" charset="0"/>
              </a:rPr>
              <a:t>Differentiated compliance approach for employees, contractors, and suppliers, focussing on a pragmatic approach.</a:t>
            </a:r>
          </a:p>
        </p:txBody>
      </p:sp>
      <p:sp>
        <p:nvSpPr>
          <p:cNvPr id="40" name="Rectangle 39">
            <a:extLst>
              <a:ext uri="{FF2B5EF4-FFF2-40B4-BE49-F238E27FC236}">
                <a16:creationId xmlns:a16="http://schemas.microsoft.com/office/drawing/2014/main" id="{BACB8725-1DA2-FDEE-56F9-4DC5B0004D45}"/>
              </a:ext>
            </a:extLst>
          </p:cNvPr>
          <p:cNvSpPr/>
          <p:nvPr/>
        </p:nvSpPr>
        <p:spPr>
          <a:xfrm>
            <a:off x="9091160" y="2294489"/>
            <a:ext cx="2556406" cy="2268000"/>
          </a:xfrm>
          <a:prstGeom prst="rect">
            <a:avLst/>
          </a:prstGeom>
          <a:solidFill>
            <a:srgbClr val="F0EF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1000">
                <a:solidFill>
                  <a:schemeClr val="bg2">
                    <a:lumMod val="10000"/>
                  </a:schemeClr>
                </a:solidFill>
                <a:cs typeface="Arial" panose="020B0604020202020204" pitchFamily="34" charset="0"/>
              </a:rPr>
              <a:t>Carbon offsetting put to employee vote, building internal engagement.</a:t>
            </a:r>
          </a:p>
          <a:p>
            <a:endParaRPr lang="en-GB" sz="1000">
              <a:solidFill>
                <a:schemeClr val="bg2">
                  <a:lumMod val="10000"/>
                </a:schemeClr>
              </a:solidFill>
              <a:cs typeface="Arial" panose="020B0604020202020204" pitchFamily="34" charset="0"/>
            </a:endParaRPr>
          </a:p>
          <a:p>
            <a:r>
              <a:rPr lang="en-GB" sz="1000">
                <a:solidFill>
                  <a:schemeClr val="bg2">
                    <a:lumMod val="10000"/>
                  </a:schemeClr>
                </a:solidFill>
                <a:cs typeface="Arial" panose="020B0604020202020204" pitchFamily="34" charset="0"/>
              </a:rPr>
              <a:t>Carbon neutrality confirmed through external assessment.</a:t>
            </a:r>
          </a:p>
          <a:p>
            <a:endParaRPr lang="en-GB" sz="1000">
              <a:solidFill>
                <a:schemeClr val="bg2">
                  <a:lumMod val="10000"/>
                </a:schemeClr>
              </a:solidFill>
              <a:cs typeface="Arial" panose="020B0604020202020204" pitchFamily="34" charset="0"/>
            </a:endParaRPr>
          </a:p>
          <a:p>
            <a:r>
              <a:rPr lang="en-GB" sz="1000">
                <a:solidFill>
                  <a:schemeClr val="bg2">
                    <a:lumMod val="10000"/>
                  </a:schemeClr>
                </a:solidFill>
                <a:cs typeface="Arial" panose="020B0604020202020204" pitchFamily="34" charset="0"/>
              </a:rPr>
              <a:t>Improving quality of carbon emission data in supply chain.</a:t>
            </a:r>
          </a:p>
          <a:p>
            <a:endParaRPr lang="en-GB" sz="1000">
              <a:solidFill>
                <a:schemeClr val="bg2">
                  <a:lumMod val="10000"/>
                </a:schemeClr>
              </a:solidFill>
              <a:cs typeface="Arial" panose="020B0604020202020204" pitchFamily="34" charset="0"/>
            </a:endParaRPr>
          </a:p>
          <a:p>
            <a:r>
              <a:rPr lang="en-GB" sz="1000">
                <a:solidFill>
                  <a:schemeClr val="bg2">
                    <a:lumMod val="10000"/>
                  </a:schemeClr>
                </a:solidFill>
                <a:cs typeface="Arial" panose="020B0604020202020204" pitchFamily="34" charset="0"/>
              </a:rPr>
              <a:t>ISO20121 Event Sustainability accreditation for FRA.</a:t>
            </a:r>
          </a:p>
          <a:p>
            <a:endParaRPr lang="en-GB" sz="1000">
              <a:solidFill>
                <a:schemeClr val="bg2">
                  <a:lumMod val="10000"/>
                </a:schemeClr>
              </a:solidFill>
              <a:cs typeface="Arial" panose="020B0604020202020204" pitchFamily="34" charset="0"/>
            </a:endParaRPr>
          </a:p>
          <a:p>
            <a:r>
              <a:rPr lang="en-GB" sz="1000">
                <a:solidFill>
                  <a:schemeClr val="bg2">
                    <a:lumMod val="10000"/>
                  </a:schemeClr>
                </a:solidFill>
                <a:cs typeface="Arial" panose="020B0604020202020204" pitchFamily="34" charset="0"/>
              </a:rPr>
              <a:t>Scoping ISO14001 Environmental Management</a:t>
            </a:r>
          </a:p>
        </p:txBody>
      </p:sp>
      <p:grpSp>
        <p:nvGrpSpPr>
          <p:cNvPr id="42" name="Group 41">
            <a:extLst>
              <a:ext uri="{FF2B5EF4-FFF2-40B4-BE49-F238E27FC236}">
                <a16:creationId xmlns:a16="http://schemas.microsoft.com/office/drawing/2014/main" id="{B5E681EE-68B3-F1CB-D171-070E699A6527}"/>
              </a:ext>
            </a:extLst>
          </p:cNvPr>
          <p:cNvGrpSpPr/>
          <p:nvPr/>
        </p:nvGrpSpPr>
        <p:grpSpPr>
          <a:xfrm>
            <a:off x="750671" y="2304675"/>
            <a:ext cx="440030" cy="2269327"/>
            <a:chOff x="601812" y="1396014"/>
            <a:chExt cx="478071" cy="1066800"/>
          </a:xfrm>
        </p:grpSpPr>
        <p:sp>
          <p:nvSpPr>
            <p:cNvPr id="44" name="Rectangle 43">
              <a:extLst>
                <a:ext uri="{FF2B5EF4-FFF2-40B4-BE49-F238E27FC236}">
                  <a16:creationId xmlns:a16="http://schemas.microsoft.com/office/drawing/2014/main" id="{0ED1785B-5215-EB3F-BD54-DDED7F9216C0}"/>
                </a:ext>
              </a:extLst>
            </p:cNvPr>
            <p:cNvSpPr/>
            <p:nvPr/>
          </p:nvSpPr>
          <p:spPr>
            <a:xfrm rot="16200000">
              <a:off x="307448" y="1690378"/>
              <a:ext cx="1066800" cy="478071"/>
            </a:xfrm>
            <a:prstGeom prst="rect">
              <a:avLst/>
            </a:prstGeom>
            <a:solidFill>
              <a:srgbClr val="B418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b="1">
                <a:latin typeface="+mj-lt"/>
              </a:endParaRPr>
            </a:p>
          </p:txBody>
        </p:sp>
        <p:sp>
          <p:nvSpPr>
            <p:cNvPr id="45" name="TextBox 44">
              <a:extLst>
                <a:ext uri="{FF2B5EF4-FFF2-40B4-BE49-F238E27FC236}">
                  <a16:creationId xmlns:a16="http://schemas.microsoft.com/office/drawing/2014/main" id="{AB532F02-80D9-F5C0-F3FC-8DDA6F514091}"/>
                </a:ext>
              </a:extLst>
            </p:cNvPr>
            <p:cNvSpPr txBox="1"/>
            <p:nvPr/>
          </p:nvSpPr>
          <p:spPr>
            <a:xfrm rot="16200000">
              <a:off x="339874" y="1755319"/>
              <a:ext cx="999302" cy="284226"/>
            </a:xfrm>
            <a:prstGeom prst="rect">
              <a:avLst/>
            </a:prstGeom>
            <a:noFill/>
          </p:spPr>
          <p:txBody>
            <a:bodyPr wrap="square" rtlCol="0">
              <a:spAutoFit/>
            </a:bodyPr>
            <a:lstStyle/>
            <a:p>
              <a:pPr algn="ctr"/>
              <a:r>
                <a:rPr lang="en-GB" sz="1050" b="1">
                  <a:solidFill>
                    <a:schemeClr val="bg1"/>
                  </a:solidFill>
                  <a:latin typeface="+mj-lt"/>
                  <a:cs typeface="Arial" panose="020B0604020202020204" pitchFamily="34" charset="0"/>
                </a:rPr>
                <a:t>FY24 Achievements</a:t>
              </a:r>
            </a:p>
          </p:txBody>
        </p:sp>
      </p:grpSp>
      <p:sp>
        <p:nvSpPr>
          <p:cNvPr id="47" name="Rectangle 46">
            <a:extLst>
              <a:ext uri="{FF2B5EF4-FFF2-40B4-BE49-F238E27FC236}">
                <a16:creationId xmlns:a16="http://schemas.microsoft.com/office/drawing/2014/main" id="{D3D72C2D-59C7-D74B-7EE4-069026050046}"/>
              </a:ext>
            </a:extLst>
          </p:cNvPr>
          <p:cNvSpPr/>
          <p:nvPr/>
        </p:nvSpPr>
        <p:spPr>
          <a:xfrm>
            <a:off x="1239877" y="4664059"/>
            <a:ext cx="2556406" cy="1584000"/>
          </a:xfrm>
          <a:prstGeom prst="rect">
            <a:avLst/>
          </a:prstGeom>
          <a:solidFill>
            <a:srgbClr val="F0EF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1000">
                <a:solidFill>
                  <a:schemeClr val="bg2">
                    <a:lumMod val="10000"/>
                  </a:schemeClr>
                </a:solidFill>
                <a:cs typeface="Arial" panose="020B0604020202020204" pitchFamily="34" charset="0"/>
              </a:rPr>
              <a:t>Alignment to external standards: </a:t>
            </a:r>
          </a:p>
          <a:p>
            <a:endParaRPr lang="en-GB" sz="1000">
              <a:solidFill>
                <a:schemeClr val="bg2">
                  <a:lumMod val="10000"/>
                </a:schemeClr>
              </a:solidFill>
              <a:cs typeface="Arial" panose="020B0604020202020204" pitchFamily="34" charset="0"/>
            </a:endParaRPr>
          </a:p>
          <a:p>
            <a:r>
              <a:rPr lang="en-GB" sz="1000">
                <a:solidFill>
                  <a:schemeClr val="bg2">
                    <a:lumMod val="10000"/>
                  </a:schemeClr>
                </a:solidFill>
                <a:cs typeface="Arial" panose="020B0604020202020204" pitchFamily="34" charset="0"/>
              </a:rPr>
              <a:t>Inclusive Employers Standard</a:t>
            </a:r>
          </a:p>
          <a:p>
            <a:endParaRPr lang="en-GB" sz="1000">
              <a:solidFill>
                <a:schemeClr val="bg2">
                  <a:lumMod val="10000"/>
                </a:schemeClr>
              </a:solidFill>
              <a:cs typeface="Arial" panose="020B0604020202020204" pitchFamily="34" charset="0"/>
            </a:endParaRPr>
          </a:p>
          <a:p>
            <a:r>
              <a:rPr lang="en-GB" sz="1000">
                <a:solidFill>
                  <a:schemeClr val="bg2">
                    <a:lumMod val="10000"/>
                  </a:schemeClr>
                </a:solidFill>
                <a:cs typeface="Arial" panose="020B0604020202020204" pitchFamily="34" charset="0"/>
              </a:rPr>
              <a:t>Investors in People</a:t>
            </a:r>
          </a:p>
          <a:p>
            <a:endParaRPr lang="en-GB" sz="1000">
              <a:solidFill>
                <a:schemeClr val="bg2">
                  <a:lumMod val="10000"/>
                </a:schemeClr>
              </a:solidFill>
              <a:cs typeface="Arial" panose="020B0604020202020204" pitchFamily="34" charset="0"/>
            </a:endParaRPr>
          </a:p>
          <a:p>
            <a:r>
              <a:rPr lang="en-GB" sz="1000">
                <a:solidFill>
                  <a:schemeClr val="bg2">
                    <a:lumMod val="10000"/>
                  </a:schemeClr>
                </a:solidFill>
                <a:cs typeface="Arial" panose="020B0604020202020204" pitchFamily="34" charset="0"/>
              </a:rPr>
              <a:t>Investors in Wellbeing</a:t>
            </a:r>
          </a:p>
        </p:txBody>
      </p:sp>
      <p:sp>
        <p:nvSpPr>
          <p:cNvPr id="49" name="Rectangle 48">
            <a:extLst>
              <a:ext uri="{FF2B5EF4-FFF2-40B4-BE49-F238E27FC236}">
                <a16:creationId xmlns:a16="http://schemas.microsoft.com/office/drawing/2014/main" id="{071362B1-8B06-1059-1513-C9AD834C2165}"/>
              </a:ext>
            </a:extLst>
          </p:cNvPr>
          <p:cNvSpPr/>
          <p:nvPr/>
        </p:nvSpPr>
        <p:spPr>
          <a:xfrm>
            <a:off x="3856971" y="4668744"/>
            <a:ext cx="2556406" cy="1583661"/>
          </a:xfrm>
          <a:prstGeom prst="rect">
            <a:avLst/>
          </a:prstGeom>
          <a:solidFill>
            <a:srgbClr val="F0EF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1000">
                <a:solidFill>
                  <a:schemeClr val="bg2">
                    <a:lumMod val="10000"/>
                  </a:schemeClr>
                </a:solidFill>
                <a:cs typeface="Arial" panose="020B0604020202020204" pitchFamily="34" charset="0"/>
              </a:rPr>
              <a:t>Quarterly audit on WCAG 2.1 AA to ensure compliance with</a:t>
            </a:r>
          </a:p>
          <a:p>
            <a:r>
              <a:rPr lang="en-GB" sz="1000">
                <a:solidFill>
                  <a:schemeClr val="bg2">
                    <a:lumMod val="10000"/>
                  </a:schemeClr>
                </a:solidFill>
                <a:cs typeface="Arial" panose="020B0604020202020204" pitchFamily="34" charset="0"/>
              </a:rPr>
              <a:t>Web Content Accessibility Guidelines</a:t>
            </a:r>
          </a:p>
          <a:p>
            <a:endParaRPr lang="en-GB" sz="1000">
              <a:solidFill>
                <a:schemeClr val="bg2">
                  <a:lumMod val="10000"/>
                </a:schemeClr>
              </a:solidFill>
              <a:cs typeface="Arial" panose="020B0604020202020204" pitchFamily="34" charset="0"/>
            </a:endParaRPr>
          </a:p>
          <a:p>
            <a:r>
              <a:rPr lang="en-GB" sz="1000">
                <a:solidFill>
                  <a:schemeClr val="bg2">
                    <a:lumMod val="10000"/>
                  </a:schemeClr>
                </a:solidFill>
                <a:cs typeface="Arial" panose="020B0604020202020204" pitchFamily="34" charset="0"/>
              </a:rPr>
              <a:t>Quarterly NPS reviews</a:t>
            </a:r>
          </a:p>
        </p:txBody>
      </p:sp>
      <p:sp>
        <p:nvSpPr>
          <p:cNvPr id="50" name="Rectangle 49">
            <a:extLst>
              <a:ext uri="{FF2B5EF4-FFF2-40B4-BE49-F238E27FC236}">
                <a16:creationId xmlns:a16="http://schemas.microsoft.com/office/drawing/2014/main" id="{00CBF4C7-A4A7-14E1-5503-FA3AB0023605}"/>
              </a:ext>
            </a:extLst>
          </p:cNvPr>
          <p:cNvSpPr/>
          <p:nvPr/>
        </p:nvSpPr>
        <p:spPr>
          <a:xfrm>
            <a:off x="6474065" y="4664061"/>
            <a:ext cx="2556406" cy="1584000"/>
          </a:xfrm>
          <a:prstGeom prst="rect">
            <a:avLst/>
          </a:prstGeom>
          <a:solidFill>
            <a:srgbClr val="F0EF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1000">
                <a:solidFill>
                  <a:schemeClr val="bg2">
                    <a:lumMod val="10000"/>
                  </a:schemeClr>
                </a:solidFill>
                <a:cs typeface="Arial" panose="020B0604020202020204" pitchFamily="34" charset="0"/>
              </a:rPr>
              <a:t>ISO 9001:2015</a:t>
            </a:r>
          </a:p>
          <a:p>
            <a:r>
              <a:rPr lang="en-GB" sz="1000">
                <a:solidFill>
                  <a:schemeClr val="bg2">
                    <a:lumMod val="10000"/>
                  </a:schemeClr>
                </a:solidFill>
                <a:cs typeface="Arial" panose="020B0604020202020204" pitchFamily="34" charset="0"/>
              </a:rPr>
              <a:t>Quality Management Systems currently in place for ICA - planned extension to CLTi</a:t>
            </a:r>
          </a:p>
          <a:p>
            <a:endParaRPr lang="en-GB" sz="1000">
              <a:solidFill>
                <a:schemeClr val="bg2">
                  <a:lumMod val="10000"/>
                </a:schemeClr>
              </a:solidFill>
              <a:cs typeface="Arial" panose="020B0604020202020204" pitchFamily="34" charset="0"/>
            </a:endParaRPr>
          </a:p>
          <a:p>
            <a:r>
              <a:rPr lang="en-GB" sz="1000">
                <a:solidFill>
                  <a:schemeClr val="bg2">
                    <a:lumMod val="10000"/>
                  </a:schemeClr>
                </a:solidFill>
                <a:cs typeface="Arial" panose="020B0604020202020204" pitchFamily="34" charset="0"/>
              </a:rPr>
              <a:t>ISO 27001:2022</a:t>
            </a:r>
          </a:p>
          <a:p>
            <a:r>
              <a:rPr lang="en-GB" sz="1000">
                <a:solidFill>
                  <a:schemeClr val="bg2">
                    <a:lumMod val="10000"/>
                  </a:schemeClr>
                </a:solidFill>
                <a:cs typeface="Arial" panose="020B0604020202020204" pitchFamily="34" charset="0"/>
              </a:rPr>
              <a:t>Information Security Management </a:t>
            </a:r>
          </a:p>
        </p:txBody>
      </p:sp>
      <p:sp>
        <p:nvSpPr>
          <p:cNvPr id="52" name="Rectangle 51">
            <a:extLst>
              <a:ext uri="{FF2B5EF4-FFF2-40B4-BE49-F238E27FC236}">
                <a16:creationId xmlns:a16="http://schemas.microsoft.com/office/drawing/2014/main" id="{AD85BE78-5774-88D9-F2E1-251E09FF3E96}"/>
              </a:ext>
            </a:extLst>
          </p:cNvPr>
          <p:cNvSpPr/>
          <p:nvPr/>
        </p:nvSpPr>
        <p:spPr>
          <a:xfrm>
            <a:off x="9091160" y="4664060"/>
            <a:ext cx="2556406" cy="1584000"/>
          </a:xfrm>
          <a:prstGeom prst="rect">
            <a:avLst/>
          </a:prstGeom>
          <a:solidFill>
            <a:srgbClr val="F0EF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1000">
                <a:solidFill>
                  <a:schemeClr val="bg2">
                    <a:lumMod val="10000"/>
                  </a:schemeClr>
                </a:solidFill>
                <a:cs typeface="Arial" panose="020B0604020202020204" pitchFamily="34" charset="0"/>
              </a:rPr>
              <a:t>ISO 20121:2012</a:t>
            </a:r>
          </a:p>
          <a:p>
            <a:r>
              <a:rPr lang="en-GB" sz="1000">
                <a:solidFill>
                  <a:schemeClr val="bg2">
                    <a:lumMod val="10000"/>
                  </a:schemeClr>
                </a:solidFill>
                <a:cs typeface="Arial" panose="020B0604020202020204" pitchFamily="34" charset="0"/>
              </a:rPr>
              <a:t>Event Sustainability– review opportunity to extend to Europe</a:t>
            </a:r>
          </a:p>
          <a:p>
            <a:endParaRPr lang="en-GB" sz="1000">
              <a:solidFill>
                <a:schemeClr val="bg2">
                  <a:lumMod val="10000"/>
                </a:schemeClr>
              </a:solidFill>
              <a:cs typeface="Arial" panose="020B0604020202020204" pitchFamily="34" charset="0"/>
            </a:endParaRPr>
          </a:p>
          <a:p>
            <a:r>
              <a:rPr lang="en-GB" sz="1000">
                <a:solidFill>
                  <a:schemeClr val="bg2">
                    <a:lumMod val="10000"/>
                  </a:schemeClr>
                </a:solidFill>
                <a:cs typeface="Arial" panose="020B0604020202020204" pitchFamily="34" charset="0"/>
              </a:rPr>
              <a:t>ISO 14001:2015 - Environmental Management Systems (H2 accreditation target)</a:t>
            </a:r>
          </a:p>
          <a:p>
            <a:endParaRPr lang="en-GB" sz="1000">
              <a:solidFill>
                <a:schemeClr val="bg2">
                  <a:lumMod val="10000"/>
                </a:schemeClr>
              </a:solidFill>
              <a:cs typeface="Arial" panose="020B0604020202020204" pitchFamily="34" charset="0"/>
            </a:endParaRPr>
          </a:p>
          <a:p>
            <a:r>
              <a:rPr lang="en-GB" sz="1000">
                <a:solidFill>
                  <a:schemeClr val="bg2">
                    <a:lumMod val="10000"/>
                  </a:schemeClr>
                </a:solidFill>
                <a:cs typeface="Arial" panose="020B0604020202020204" pitchFamily="34" charset="0"/>
              </a:rPr>
              <a:t>Carbon Footprint report recommendations road map </a:t>
            </a:r>
          </a:p>
        </p:txBody>
      </p:sp>
      <p:grpSp>
        <p:nvGrpSpPr>
          <p:cNvPr id="54" name="Group 53">
            <a:extLst>
              <a:ext uri="{FF2B5EF4-FFF2-40B4-BE49-F238E27FC236}">
                <a16:creationId xmlns:a16="http://schemas.microsoft.com/office/drawing/2014/main" id="{7DE6B13A-BE59-B867-BD53-3E4EECC5E99A}"/>
              </a:ext>
            </a:extLst>
          </p:cNvPr>
          <p:cNvGrpSpPr/>
          <p:nvPr/>
        </p:nvGrpSpPr>
        <p:grpSpPr>
          <a:xfrm>
            <a:off x="750671" y="4640573"/>
            <a:ext cx="440030" cy="1635537"/>
            <a:chOff x="601812" y="1376909"/>
            <a:chExt cx="478071" cy="1085905"/>
          </a:xfrm>
        </p:grpSpPr>
        <p:sp>
          <p:nvSpPr>
            <p:cNvPr id="55" name="Rectangle 54">
              <a:extLst>
                <a:ext uri="{FF2B5EF4-FFF2-40B4-BE49-F238E27FC236}">
                  <a16:creationId xmlns:a16="http://schemas.microsoft.com/office/drawing/2014/main" id="{5B8DC9DE-4F9C-FC85-F002-3147F152E501}"/>
                </a:ext>
              </a:extLst>
            </p:cNvPr>
            <p:cNvSpPr/>
            <p:nvPr/>
          </p:nvSpPr>
          <p:spPr>
            <a:xfrm rot="16200000">
              <a:off x="307448" y="1690378"/>
              <a:ext cx="1066800" cy="478071"/>
            </a:xfrm>
            <a:prstGeom prst="rect">
              <a:avLst/>
            </a:prstGeom>
            <a:solidFill>
              <a:srgbClr val="B418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b="1">
                <a:latin typeface="+mj-lt"/>
              </a:endParaRPr>
            </a:p>
          </p:txBody>
        </p:sp>
        <p:sp>
          <p:nvSpPr>
            <p:cNvPr id="56" name="TextBox 55">
              <a:extLst>
                <a:ext uri="{FF2B5EF4-FFF2-40B4-BE49-F238E27FC236}">
                  <a16:creationId xmlns:a16="http://schemas.microsoft.com/office/drawing/2014/main" id="{7D8421D5-8412-D61C-2A9E-C6B6F018163E}"/>
                </a:ext>
              </a:extLst>
            </p:cNvPr>
            <p:cNvSpPr txBox="1"/>
            <p:nvPr/>
          </p:nvSpPr>
          <p:spPr>
            <a:xfrm rot="16200000">
              <a:off x="339874" y="1734447"/>
              <a:ext cx="999302" cy="284226"/>
            </a:xfrm>
            <a:prstGeom prst="rect">
              <a:avLst/>
            </a:prstGeom>
            <a:noFill/>
          </p:spPr>
          <p:txBody>
            <a:bodyPr wrap="square" rtlCol="0">
              <a:spAutoFit/>
            </a:bodyPr>
            <a:lstStyle/>
            <a:p>
              <a:pPr algn="ctr"/>
              <a:r>
                <a:rPr lang="en-GB" sz="1050" b="1">
                  <a:solidFill>
                    <a:schemeClr val="bg1"/>
                  </a:solidFill>
                  <a:latin typeface="+mj-lt"/>
                  <a:cs typeface="Arial" panose="020B0604020202020204" pitchFamily="34" charset="0"/>
                </a:rPr>
                <a:t>FY25 Focus</a:t>
              </a:r>
            </a:p>
          </p:txBody>
        </p:sp>
      </p:grpSp>
      <p:sp>
        <p:nvSpPr>
          <p:cNvPr id="3" name="Slide Number Placeholder 2">
            <a:extLst>
              <a:ext uri="{FF2B5EF4-FFF2-40B4-BE49-F238E27FC236}">
                <a16:creationId xmlns:a16="http://schemas.microsoft.com/office/drawing/2014/main" id="{2E59A7F2-3618-1144-E020-2FE3894A524D}"/>
              </a:ext>
              <a:ext uri="{C183D7F6-B498-43B3-948B-1728B52AA6E4}">
                <adec:decorative xmlns:adec="http://schemas.microsoft.com/office/drawing/2017/decorative" val="1"/>
              </a:ext>
            </a:extLst>
          </p:cNvPr>
          <p:cNvSpPr txBox="1">
            <a:spLocks/>
          </p:cNvSpPr>
          <p:nvPr/>
        </p:nvSpPr>
        <p:spPr>
          <a:xfrm>
            <a:off x="113671" y="641372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A996ADF-81D8-42D9-8450-C8A348369C20}" type="slidenum">
              <a:rPr kumimoji="0" lang="en-GB" sz="14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GB" sz="14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1481775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A81E1D5-D7CF-CAE6-7512-3D7D32C96ACC}"/>
              </a:ext>
            </a:extLst>
          </p:cNvPr>
          <p:cNvSpPr>
            <a:spLocks noGrp="1"/>
          </p:cNvSpPr>
          <p:nvPr>
            <p:ph type="title"/>
          </p:nvPr>
        </p:nvSpPr>
        <p:spPr>
          <a:xfrm>
            <a:off x="468000" y="180000"/>
            <a:ext cx="10080000" cy="972000"/>
          </a:xfrm>
        </p:spPr>
        <p:txBody>
          <a:bodyPr/>
          <a:lstStyle/>
          <a:p>
            <a:r>
              <a:rPr lang="en-GB" b="1">
                <a:solidFill>
                  <a:srgbClr val="B41817"/>
                </a:solidFill>
              </a:rPr>
              <a:t>Current trading and outlook.</a:t>
            </a:r>
          </a:p>
        </p:txBody>
      </p:sp>
      <p:sp>
        <p:nvSpPr>
          <p:cNvPr id="7" name="Content Placeholder 6">
            <a:extLst>
              <a:ext uri="{FF2B5EF4-FFF2-40B4-BE49-F238E27FC236}">
                <a16:creationId xmlns:a16="http://schemas.microsoft.com/office/drawing/2014/main" id="{D0F1F390-E12B-C8EC-C808-1B265B1F30C9}"/>
              </a:ext>
            </a:extLst>
          </p:cNvPr>
          <p:cNvSpPr>
            <a:spLocks noGrp="1"/>
          </p:cNvSpPr>
          <p:nvPr>
            <p:ph sz="half" idx="1"/>
          </p:nvPr>
        </p:nvSpPr>
        <p:spPr>
          <a:xfrm>
            <a:off x="735419" y="1345610"/>
            <a:ext cx="10210800" cy="4555460"/>
          </a:xfrm>
        </p:spPr>
        <p:txBody>
          <a:bodyPr>
            <a:normAutofit/>
          </a:bodyPr>
          <a:lstStyle/>
          <a:p>
            <a:pPr>
              <a:spcBef>
                <a:spcPts val="0"/>
              </a:spcBef>
              <a:spcAft>
                <a:spcPts val="1800"/>
              </a:spcAft>
            </a:pPr>
            <a:r>
              <a:rPr lang="en-GB" sz="1600" dirty="0">
                <a:solidFill>
                  <a:schemeClr val="bg2">
                    <a:lumMod val="10000"/>
                  </a:schemeClr>
                </a:solidFill>
              </a:rPr>
              <a:t>Consistent and sustainable organic revenue and profit growth, with improved margins</a:t>
            </a:r>
          </a:p>
          <a:p>
            <a:pPr>
              <a:spcBef>
                <a:spcPts val="0"/>
              </a:spcBef>
              <a:spcAft>
                <a:spcPts val="1800"/>
              </a:spcAft>
            </a:pPr>
            <a:r>
              <a:rPr lang="en-GB" sz="1600" dirty="0">
                <a:solidFill>
                  <a:schemeClr val="bg2">
                    <a:lumMod val="10000"/>
                  </a:schemeClr>
                </a:solidFill>
              </a:rPr>
              <a:t>Final dividend of 8.3p, total dividend of 11.3p, up 13% on FY23</a:t>
            </a:r>
          </a:p>
          <a:p>
            <a:pPr>
              <a:spcBef>
                <a:spcPts val="0"/>
              </a:spcBef>
              <a:spcAft>
                <a:spcPts val="1800"/>
              </a:spcAft>
            </a:pPr>
            <a:r>
              <a:rPr lang="en-GB" sz="1600" dirty="0">
                <a:solidFill>
                  <a:schemeClr val="bg2">
                    <a:lumMod val="10000"/>
                  </a:schemeClr>
                </a:solidFill>
              </a:rPr>
              <a:t>Strengthened portfolio, with improved quality, realigned to focus on GRC</a:t>
            </a:r>
          </a:p>
          <a:p>
            <a:pPr>
              <a:spcBef>
                <a:spcPts val="0"/>
              </a:spcBef>
              <a:spcAft>
                <a:spcPts val="1800"/>
              </a:spcAft>
            </a:pPr>
            <a:r>
              <a:rPr lang="en-GB" sz="1600" dirty="0">
                <a:solidFill>
                  <a:schemeClr val="bg2">
                    <a:lumMod val="10000"/>
                  </a:schemeClr>
                </a:solidFill>
              </a:rPr>
              <a:t>Progress in all areas of Responsible Business; Investors in People Silver accreditation</a:t>
            </a:r>
          </a:p>
          <a:p>
            <a:pPr>
              <a:spcBef>
                <a:spcPts val="0"/>
              </a:spcBef>
              <a:spcAft>
                <a:spcPts val="1800"/>
              </a:spcAft>
            </a:pPr>
            <a:r>
              <a:rPr lang="en-GB" sz="1600" dirty="0">
                <a:solidFill>
                  <a:schemeClr val="bg2">
                    <a:lumMod val="10000"/>
                  </a:schemeClr>
                </a:solidFill>
              </a:rPr>
              <a:t>Digital Hub adoption as a RegTech solution </a:t>
            </a:r>
          </a:p>
          <a:p>
            <a:pPr>
              <a:spcBef>
                <a:spcPts val="0"/>
              </a:spcBef>
              <a:spcAft>
                <a:spcPts val="1800"/>
              </a:spcAft>
            </a:pPr>
            <a:r>
              <a:rPr lang="en-GB" sz="1600" dirty="0">
                <a:solidFill>
                  <a:schemeClr val="bg2">
                    <a:lumMod val="10000"/>
                  </a:schemeClr>
                </a:solidFill>
              </a:rPr>
              <a:t>Current trading is in line with expectations</a:t>
            </a:r>
          </a:p>
        </p:txBody>
      </p:sp>
      <p:sp>
        <p:nvSpPr>
          <p:cNvPr id="2" name="Slide Number Placeholder 2">
            <a:extLst>
              <a:ext uri="{FF2B5EF4-FFF2-40B4-BE49-F238E27FC236}">
                <a16:creationId xmlns:a16="http://schemas.microsoft.com/office/drawing/2014/main" id="{D7FAEA73-EDDA-0361-A00D-BC10ACB74D09}"/>
              </a:ext>
              <a:ext uri="{C183D7F6-B498-43B3-948B-1728B52AA6E4}">
                <adec:decorative xmlns:adec="http://schemas.microsoft.com/office/drawing/2017/decorative" val="1"/>
              </a:ext>
            </a:extLst>
          </p:cNvPr>
          <p:cNvSpPr txBox="1">
            <a:spLocks/>
          </p:cNvSpPr>
          <p:nvPr/>
        </p:nvSpPr>
        <p:spPr>
          <a:xfrm>
            <a:off x="113671" y="641372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A996ADF-81D8-42D9-8450-C8A348369C20}" type="slidenum">
              <a:rPr lang="en-GB" sz="1400" smtClean="0">
                <a:solidFill>
                  <a:prstClr val="black">
                    <a:lumMod val="65000"/>
                    <a:lumOff val="35000"/>
                  </a:prstClr>
                </a:solidFill>
                <a:latin typeface="Arial"/>
              </a:rPr>
              <a:pPr>
                <a:defRPr/>
              </a:pPr>
              <a:t>22</a:t>
            </a:fld>
            <a:endParaRPr lang="en-GB" sz="1400">
              <a:solidFill>
                <a:prstClr val="black">
                  <a:lumMod val="65000"/>
                  <a:lumOff val="35000"/>
                </a:prstClr>
              </a:solidFill>
              <a:latin typeface="Arial"/>
            </a:endParaRPr>
          </a:p>
        </p:txBody>
      </p:sp>
    </p:spTree>
    <p:extLst>
      <p:ext uri="{BB962C8B-B14F-4D97-AF65-F5344CB8AC3E}">
        <p14:creationId xmlns:p14="http://schemas.microsoft.com/office/powerpoint/2010/main" val="31610787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AB6CD1-2FCE-0C5F-2198-2CF288371D54}"/>
              </a:ext>
            </a:extLst>
          </p:cNvPr>
          <p:cNvSpPr>
            <a:spLocks noGrp="1"/>
          </p:cNvSpPr>
          <p:nvPr>
            <p:ph type="body" sz="quarter" idx="11"/>
          </p:nvPr>
        </p:nvSpPr>
        <p:spPr/>
        <p:txBody>
          <a:bodyPr/>
          <a:lstStyle/>
          <a:p>
            <a:r>
              <a:rPr lang="en-GB"/>
              <a:t>Q&amp;A</a:t>
            </a:r>
          </a:p>
        </p:txBody>
      </p:sp>
      <p:sp>
        <p:nvSpPr>
          <p:cNvPr id="3" name="Slide Number Placeholder 2">
            <a:extLst>
              <a:ext uri="{FF2B5EF4-FFF2-40B4-BE49-F238E27FC236}">
                <a16:creationId xmlns:a16="http://schemas.microsoft.com/office/drawing/2014/main" id="{B370A166-3F55-C297-F94A-4DDA6DAEEF75}"/>
              </a:ext>
              <a:ext uri="{C183D7F6-B498-43B3-948B-1728B52AA6E4}">
                <adec:decorative xmlns:adec="http://schemas.microsoft.com/office/drawing/2017/decorative" val="1"/>
              </a:ext>
            </a:extLst>
          </p:cNvPr>
          <p:cNvSpPr txBox="1">
            <a:spLocks/>
          </p:cNvSpPr>
          <p:nvPr/>
        </p:nvSpPr>
        <p:spPr>
          <a:xfrm>
            <a:off x="113671" y="6413726"/>
            <a:ext cx="2743200" cy="365125"/>
          </a:xfrm>
          <a:prstGeom prst="rect">
            <a:avLst/>
          </a:prstGeom>
        </p:spPr>
        <p:txBody>
          <a:bodyPr anchor="ctr"/>
          <a:lstStyle>
            <a:lvl1pPr marL="0" indent="0" algn="l" defTabSz="914400" rtl="0" eaLnBrk="1" latinLnBrk="0" hangingPunct="1">
              <a:lnSpc>
                <a:spcPct val="100000"/>
              </a:lnSpc>
              <a:spcBef>
                <a:spcPts val="600"/>
              </a:spcBef>
              <a:buClr>
                <a:schemeClr val="accent6"/>
              </a:buClr>
              <a:buSzPct val="100000"/>
              <a:buFont typeface="Arial" panose="020B0604020202020204" pitchFamily="34" charset="0"/>
              <a:buNone/>
              <a:defRPr sz="2800" b="1" kern="1200">
                <a:solidFill>
                  <a:srgbClr val="C00000"/>
                </a:solidFill>
                <a:latin typeface="+mn-lt"/>
                <a:ea typeface="+mn-ea"/>
                <a:cs typeface="+mn-cs"/>
              </a:defRPr>
            </a:lvl1pPr>
            <a:lvl2pPr marL="457200" indent="0" algn="l" defTabSz="914400" rtl="0" eaLnBrk="1" latinLnBrk="0" hangingPunct="1">
              <a:lnSpc>
                <a:spcPct val="100000"/>
              </a:lnSpc>
              <a:spcBef>
                <a:spcPts val="600"/>
              </a:spcBef>
              <a:buClr>
                <a:schemeClr val="accent6"/>
              </a:buClr>
              <a:buSzPct val="100000"/>
              <a:buFont typeface="Arial" panose="020B0604020202020204" pitchFamily="34" charset="0"/>
              <a:buNone/>
              <a:defRPr sz="2400" kern="1200">
                <a:solidFill>
                  <a:schemeClr val="accent6"/>
                </a:solidFill>
                <a:latin typeface="+mn-lt"/>
                <a:ea typeface="+mn-ea"/>
                <a:cs typeface="+mn-cs"/>
              </a:defRPr>
            </a:lvl2pPr>
            <a:lvl3pPr marL="1257300" indent="-342900" algn="l" defTabSz="914400" rtl="0" eaLnBrk="1" latinLnBrk="0" hangingPunct="1">
              <a:lnSpc>
                <a:spcPct val="100000"/>
              </a:lnSpc>
              <a:spcBef>
                <a:spcPts val="600"/>
              </a:spcBef>
              <a:buClr>
                <a:schemeClr val="accent6"/>
              </a:buClr>
              <a:buSzPct val="100000"/>
              <a:buFont typeface="Arial" panose="020B0604020202020204" pitchFamily="34" charset="0"/>
              <a:buChar char="•"/>
              <a:defRPr sz="2000" kern="1200">
                <a:solidFill>
                  <a:schemeClr val="accent6"/>
                </a:solidFill>
                <a:latin typeface="+mn-lt"/>
                <a:ea typeface="+mn-ea"/>
                <a:cs typeface="+mn-cs"/>
              </a:defRPr>
            </a:lvl3pPr>
            <a:lvl4pPr marL="16573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4pPr>
            <a:lvl5pPr marL="21145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Tx/>
              <a:buSzTx/>
              <a:buFontTx/>
              <a:buNone/>
              <a:defRPr/>
            </a:pPr>
            <a:fld id="{9A996ADF-81D8-42D9-8450-C8A348369C20}" type="slidenum">
              <a:rPr lang="en-GB" sz="1400" b="0" smtClean="0">
                <a:solidFill>
                  <a:schemeClr val="bg1"/>
                </a:solidFill>
                <a:latin typeface="Arial"/>
              </a:rPr>
              <a:pPr>
                <a:spcBef>
                  <a:spcPts val="0"/>
                </a:spcBef>
                <a:buClrTx/>
                <a:buSzTx/>
                <a:buFontTx/>
                <a:buNone/>
                <a:defRPr/>
              </a:pPr>
              <a:t>23</a:t>
            </a:fld>
            <a:endParaRPr lang="en-GB" sz="1400" b="0">
              <a:solidFill>
                <a:schemeClr val="bg1"/>
              </a:solidFill>
              <a:latin typeface="Arial"/>
            </a:endParaRPr>
          </a:p>
        </p:txBody>
      </p:sp>
    </p:spTree>
    <p:extLst>
      <p:ext uri="{BB962C8B-B14F-4D97-AF65-F5344CB8AC3E}">
        <p14:creationId xmlns:p14="http://schemas.microsoft.com/office/powerpoint/2010/main" val="2762132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7EC138F8-B140-93DA-C09C-8BFFFB189157}"/>
              </a:ext>
              <a:ext uri="{C183D7F6-B498-43B3-948B-1728B52AA6E4}">
                <adec:decorative xmlns:adec="http://schemas.microsoft.com/office/drawing/2017/decorative" val="1"/>
              </a:ext>
            </a:extLst>
          </p:cNvPr>
          <p:cNvSpPr txBox="1">
            <a:spLocks/>
          </p:cNvSpPr>
          <p:nvPr/>
        </p:nvSpPr>
        <p:spPr>
          <a:xfrm>
            <a:off x="113671" y="6413726"/>
            <a:ext cx="2743200" cy="365125"/>
          </a:xfrm>
          <a:prstGeom prst="rect">
            <a:avLst/>
          </a:prstGeom>
        </p:spPr>
        <p:txBody>
          <a:bodyPr anchor="ctr"/>
          <a:lstStyle>
            <a:lvl1pPr marL="0" indent="0" algn="l" defTabSz="914400" rtl="0" eaLnBrk="1" latinLnBrk="0" hangingPunct="1">
              <a:lnSpc>
                <a:spcPct val="100000"/>
              </a:lnSpc>
              <a:spcBef>
                <a:spcPts val="600"/>
              </a:spcBef>
              <a:buClr>
                <a:schemeClr val="accent6"/>
              </a:buClr>
              <a:buSzPct val="100000"/>
              <a:buFont typeface="Arial" panose="020B0604020202020204" pitchFamily="34" charset="0"/>
              <a:buNone/>
              <a:defRPr sz="2800" b="1" kern="1200">
                <a:solidFill>
                  <a:srgbClr val="C00000"/>
                </a:solidFill>
                <a:latin typeface="+mn-lt"/>
                <a:ea typeface="+mn-ea"/>
                <a:cs typeface="+mn-cs"/>
              </a:defRPr>
            </a:lvl1pPr>
            <a:lvl2pPr marL="457200" indent="0" algn="l" defTabSz="914400" rtl="0" eaLnBrk="1" latinLnBrk="0" hangingPunct="1">
              <a:lnSpc>
                <a:spcPct val="100000"/>
              </a:lnSpc>
              <a:spcBef>
                <a:spcPts val="600"/>
              </a:spcBef>
              <a:buClr>
                <a:schemeClr val="accent6"/>
              </a:buClr>
              <a:buSzPct val="100000"/>
              <a:buFont typeface="Arial" panose="020B0604020202020204" pitchFamily="34" charset="0"/>
              <a:buNone/>
              <a:defRPr sz="2400" kern="1200">
                <a:solidFill>
                  <a:schemeClr val="accent6"/>
                </a:solidFill>
                <a:latin typeface="+mn-lt"/>
                <a:ea typeface="+mn-ea"/>
                <a:cs typeface="+mn-cs"/>
              </a:defRPr>
            </a:lvl2pPr>
            <a:lvl3pPr marL="1257300" indent="-342900" algn="l" defTabSz="914400" rtl="0" eaLnBrk="1" latinLnBrk="0" hangingPunct="1">
              <a:lnSpc>
                <a:spcPct val="100000"/>
              </a:lnSpc>
              <a:spcBef>
                <a:spcPts val="600"/>
              </a:spcBef>
              <a:buClr>
                <a:schemeClr val="accent6"/>
              </a:buClr>
              <a:buSzPct val="100000"/>
              <a:buFont typeface="Arial" panose="020B0604020202020204" pitchFamily="34" charset="0"/>
              <a:buChar char="•"/>
              <a:defRPr sz="2000" kern="1200">
                <a:solidFill>
                  <a:schemeClr val="accent6"/>
                </a:solidFill>
                <a:latin typeface="+mn-lt"/>
                <a:ea typeface="+mn-ea"/>
                <a:cs typeface="+mn-cs"/>
              </a:defRPr>
            </a:lvl3pPr>
            <a:lvl4pPr marL="16573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4pPr>
            <a:lvl5pPr marL="21145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Tx/>
              <a:buSzTx/>
              <a:buFontTx/>
              <a:buNone/>
              <a:defRPr/>
            </a:pPr>
            <a:fld id="{9A996ADF-81D8-42D9-8450-C8A348369C20}" type="slidenum">
              <a:rPr lang="en-GB" sz="1400" b="0" smtClean="0">
                <a:solidFill>
                  <a:schemeClr val="bg1"/>
                </a:solidFill>
                <a:latin typeface="Arial"/>
              </a:rPr>
              <a:pPr>
                <a:spcBef>
                  <a:spcPts val="0"/>
                </a:spcBef>
                <a:buClrTx/>
                <a:buSzTx/>
                <a:buFontTx/>
                <a:buNone/>
                <a:defRPr/>
              </a:pPr>
              <a:t>24</a:t>
            </a:fld>
            <a:endParaRPr lang="en-GB" sz="1400" b="0">
              <a:solidFill>
                <a:schemeClr val="bg1"/>
              </a:solidFill>
              <a:latin typeface="Arial"/>
            </a:endParaRPr>
          </a:p>
        </p:txBody>
      </p:sp>
    </p:spTree>
    <p:extLst>
      <p:ext uri="{BB962C8B-B14F-4D97-AF65-F5344CB8AC3E}">
        <p14:creationId xmlns:p14="http://schemas.microsoft.com/office/powerpoint/2010/main" val="1999380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65A5A79-B4C0-E6A2-F0C0-6138029C67A8}"/>
              </a:ext>
            </a:extLst>
          </p:cNvPr>
          <p:cNvSpPr>
            <a:spLocks noGrp="1"/>
          </p:cNvSpPr>
          <p:nvPr>
            <p:ph type="body" sz="quarter" idx="12"/>
          </p:nvPr>
        </p:nvSpPr>
        <p:spPr>
          <a:xfrm>
            <a:off x="1849508" y="1438425"/>
            <a:ext cx="6850062" cy="811924"/>
          </a:xfrm>
        </p:spPr>
        <p:txBody>
          <a:bodyPr/>
          <a:lstStyle/>
          <a:p>
            <a:r>
              <a:rPr lang="en-GB"/>
              <a:t>Headlines, </a:t>
            </a:r>
            <a:r>
              <a:rPr lang="en-GB" b="0">
                <a:solidFill>
                  <a:schemeClr val="bg2">
                    <a:lumMod val="10000"/>
                  </a:schemeClr>
                </a:solidFill>
              </a:rPr>
              <a:t>Mark Milner</a:t>
            </a:r>
          </a:p>
        </p:txBody>
      </p:sp>
      <p:sp>
        <p:nvSpPr>
          <p:cNvPr id="7" name="Text Placeholder 6">
            <a:extLst>
              <a:ext uri="{FF2B5EF4-FFF2-40B4-BE49-F238E27FC236}">
                <a16:creationId xmlns:a16="http://schemas.microsoft.com/office/drawing/2014/main" id="{266BF005-8484-F0F5-C6CB-11D7C3F6D4AD}"/>
              </a:ext>
            </a:extLst>
          </p:cNvPr>
          <p:cNvSpPr>
            <a:spLocks noGrp="1"/>
          </p:cNvSpPr>
          <p:nvPr>
            <p:ph type="body" sz="quarter" idx="13"/>
          </p:nvPr>
        </p:nvSpPr>
        <p:spPr>
          <a:xfrm>
            <a:off x="1849508" y="2344950"/>
            <a:ext cx="6850062" cy="811924"/>
          </a:xfrm>
        </p:spPr>
        <p:txBody>
          <a:bodyPr/>
          <a:lstStyle/>
          <a:p>
            <a:r>
              <a:rPr lang="en-GB"/>
              <a:t>Financials, </a:t>
            </a:r>
            <a:r>
              <a:rPr lang="en-GB" b="0">
                <a:solidFill>
                  <a:schemeClr val="bg2">
                    <a:lumMod val="10000"/>
                  </a:schemeClr>
                </a:solidFill>
              </a:rPr>
              <a:t>Guy Millward</a:t>
            </a:r>
          </a:p>
        </p:txBody>
      </p:sp>
      <p:sp>
        <p:nvSpPr>
          <p:cNvPr id="8" name="Text Placeholder 7">
            <a:extLst>
              <a:ext uri="{FF2B5EF4-FFF2-40B4-BE49-F238E27FC236}">
                <a16:creationId xmlns:a16="http://schemas.microsoft.com/office/drawing/2014/main" id="{8A9C023B-4260-8411-C646-7CB4DCB0C696}"/>
              </a:ext>
            </a:extLst>
          </p:cNvPr>
          <p:cNvSpPr>
            <a:spLocks noGrp="1"/>
          </p:cNvSpPr>
          <p:nvPr>
            <p:ph type="body" sz="quarter" idx="14"/>
          </p:nvPr>
        </p:nvSpPr>
        <p:spPr>
          <a:xfrm>
            <a:off x="1849508" y="3251475"/>
            <a:ext cx="8001857" cy="811924"/>
          </a:xfrm>
        </p:spPr>
        <p:txBody>
          <a:bodyPr/>
          <a:lstStyle/>
          <a:p>
            <a:r>
              <a:rPr lang="en-GB"/>
              <a:t>Operational Review &amp; Outlook, </a:t>
            </a:r>
            <a:r>
              <a:rPr lang="en-GB" b="0">
                <a:solidFill>
                  <a:schemeClr val="bg2">
                    <a:lumMod val="10000"/>
                  </a:schemeClr>
                </a:solidFill>
              </a:rPr>
              <a:t>Mark Milner</a:t>
            </a:r>
          </a:p>
        </p:txBody>
      </p:sp>
      <p:sp>
        <p:nvSpPr>
          <p:cNvPr id="9" name="Text Placeholder 8">
            <a:extLst>
              <a:ext uri="{FF2B5EF4-FFF2-40B4-BE49-F238E27FC236}">
                <a16:creationId xmlns:a16="http://schemas.microsoft.com/office/drawing/2014/main" id="{39F42AC6-BDAD-C7CF-8299-D02304AAF1F7}"/>
              </a:ext>
            </a:extLst>
          </p:cNvPr>
          <p:cNvSpPr>
            <a:spLocks noGrp="1"/>
          </p:cNvSpPr>
          <p:nvPr>
            <p:ph type="body" sz="quarter" idx="15"/>
          </p:nvPr>
        </p:nvSpPr>
        <p:spPr>
          <a:xfrm>
            <a:off x="1849508" y="4157999"/>
            <a:ext cx="6850062" cy="811924"/>
          </a:xfrm>
        </p:spPr>
        <p:txBody>
          <a:bodyPr/>
          <a:lstStyle/>
          <a:p>
            <a:r>
              <a:rPr lang="en-GB"/>
              <a:t>Q&amp;A</a:t>
            </a:r>
          </a:p>
        </p:txBody>
      </p:sp>
      <p:sp>
        <p:nvSpPr>
          <p:cNvPr id="2" name="Slide Number Placeholder 2">
            <a:extLst>
              <a:ext uri="{FF2B5EF4-FFF2-40B4-BE49-F238E27FC236}">
                <a16:creationId xmlns:a16="http://schemas.microsoft.com/office/drawing/2014/main" id="{C5F95096-CCCD-6FE4-4E55-A609022A3373}"/>
              </a:ext>
              <a:ext uri="{C183D7F6-B498-43B3-948B-1728B52AA6E4}">
                <adec:decorative xmlns:adec="http://schemas.microsoft.com/office/drawing/2017/decorative" val="1"/>
              </a:ext>
            </a:extLst>
          </p:cNvPr>
          <p:cNvSpPr txBox="1">
            <a:spLocks/>
          </p:cNvSpPr>
          <p:nvPr/>
        </p:nvSpPr>
        <p:spPr>
          <a:xfrm>
            <a:off x="113671" y="6413726"/>
            <a:ext cx="2743200" cy="365125"/>
          </a:xfrm>
          <a:prstGeom prst="rect">
            <a:avLst/>
          </a:prstGeom>
        </p:spPr>
        <p:txBody>
          <a:bodyPr anchor="ctr"/>
          <a:lstStyle>
            <a:lvl1pPr marL="0" indent="0" algn="l" defTabSz="914400" rtl="0" eaLnBrk="1" latinLnBrk="0" hangingPunct="1">
              <a:lnSpc>
                <a:spcPct val="100000"/>
              </a:lnSpc>
              <a:spcBef>
                <a:spcPts val="600"/>
              </a:spcBef>
              <a:buClr>
                <a:schemeClr val="accent6"/>
              </a:buClr>
              <a:buSzPct val="100000"/>
              <a:buFont typeface="Arial" panose="020B0604020202020204" pitchFamily="34" charset="0"/>
              <a:buNone/>
              <a:defRPr sz="2800" b="1" kern="1200">
                <a:solidFill>
                  <a:srgbClr val="C00000"/>
                </a:solidFill>
                <a:latin typeface="+mn-lt"/>
                <a:ea typeface="+mn-ea"/>
                <a:cs typeface="+mn-cs"/>
              </a:defRPr>
            </a:lvl1pPr>
            <a:lvl2pPr marL="457200" indent="0" algn="l" defTabSz="914400" rtl="0" eaLnBrk="1" latinLnBrk="0" hangingPunct="1">
              <a:lnSpc>
                <a:spcPct val="100000"/>
              </a:lnSpc>
              <a:spcBef>
                <a:spcPts val="600"/>
              </a:spcBef>
              <a:buClr>
                <a:schemeClr val="accent6"/>
              </a:buClr>
              <a:buSzPct val="100000"/>
              <a:buFont typeface="Arial" panose="020B0604020202020204" pitchFamily="34" charset="0"/>
              <a:buNone/>
              <a:defRPr sz="2400" kern="1200">
                <a:solidFill>
                  <a:schemeClr val="accent6"/>
                </a:solidFill>
                <a:latin typeface="+mn-lt"/>
                <a:ea typeface="+mn-ea"/>
                <a:cs typeface="+mn-cs"/>
              </a:defRPr>
            </a:lvl2pPr>
            <a:lvl3pPr marL="1257300" indent="-342900" algn="l" defTabSz="914400" rtl="0" eaLnBrk="1" latinLnBrk="0" hangingPunct="1">
              <a:lnSpc>
                <a:spcPct val="100000"/>
              </a:lnSpc>
              <a:spcBef>
                <a:spcPts val="600"/>
              </a:spcBef>
              <a:buClr>
                <a:schemeClr val="accent6"/>
              </a:buClr>
              <a:buSzPct val="100000"/>
              <a:buFont typeface="Arial" panose="020B0604020202020204" pitchFamily="34" charset="0"/>
              <a:buChar char="•"/>
              <a:defRPr sz="2000" kern="1200">
                <a:solidFill>
                  <a:schemeClr val="accent6"/>
                </a:solidFill>
                <a:latin typeface="+mn-lt"/>
                <a:ea typeface="+mn-ea"/>
                <a:cs typeface="+mn-cs"/>
              </a:defRPr>
            </a:lvl3pPr>
            <a:lvl4pPr marL="16573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4pPr>
            <a:lvl5pPr marL="21145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Tx/>
              <a:buSzTx/>
              <a:buFontTx/>
              <a:buNone/>
              <a:defRPr/>
            </a:pPr>
            <a:fld id="{9A996ADF-81D8-42D9-8450-C8A348369C20}" type="slidenum">
              <a:rPr lang="en-GB" sz="1400" b="0" smtClean="0">
                <a:solidFill>
                  <a:prstClr val="black">
                    <a:lumMod val="65000"/>
                    <a:lumOff val="35000"/>
                  </a:prstClr>
                </a:solidFill>
                <a:latin typeface="Arial"/>
              </a:rPr>
              <a:pPr>
                <a:spcBef>
                  <a:spcPts val="0"/>
                </a:spcBef>
                <a:buClrTx/>
                <a:buSzTx/>
                <a:buFontTx/>
                <a:buNone/>
                <a:defRPr/>
              </a:pPr>
              <a:t>3</a:t>
            </a:fld>
            <a:endParaRPr lang="en-GB" sz="1400" b="0">
              <a:solidFill>
                <a:prstClr val="black">
                  <a:lumMod val="65000"/>
                  <a:lumOff val="35000"/>
                </a:prstClr>
              </a:solidFill>
              <a:latin typeface="Arial"/>
            </a:endParaRPr>
          </a:p>
        </p:txBody>
      </p:sp>
    </p:spTree>
    <p:extLst>
      <p:ext uri="{BB962C8B-B14F-4D97-AF65-F5344CB8AC3E}">
        <p14:creationId xmlns:p14="http://schemas.microsoft.com/office/powerpoint/2010/main" val="2333744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AB6CD1-2FCE-0C5F-2198-2CF288371D54}"/>
              </a:ext>
            </a:extLst>
          </p:cNvPr>
          <p:cNvSpPr>
            <a:spLocks noGrp="1"/>
          </p:cNvSpPr>
          <p:nvPr>
            <p:ph type="body" sz="quarter" idx="11"/>
          </p:nvPr>
        </p:nvSpPr>
        <p:spPr/>
        <p:txBody>
          <a:bodyPr/>
          <a:lstStyle/>
          <a:p>
            <a:r>
              <a:rPr lang="en-GB"/>
              <a:t>Headlines</a:t>
            </a:r>
          </a:p>
        </p:txBody>
      </p:sp>
      <p:sp>
        <p:nvSpPr>
          <p:cNvPr id="3" name="Slide Number Placeholder 2">
            <a:extLst>
              <a:ext uri="{FF2B5EF4-FFF2-40B4-BE49-F238E27FC236}">
                <a16:creationId xmlns:a16="http://schemas.microsoft.com/office/drawing/2014/main" id="{A2692121-90C7-8EC5-8126-795623A05F96}"/>
              </a:ext>
              <a:ext uri="{C183D7F6-B498-43B3-948B-1728B52AA6E4}">
                <adec:decorative xmlns:adec="http://schemas.microsoft.com/office/drawing/2017/decorative" val="1"/>
              </a:ext>
            </a:extLst>
          </p:cNvPr>
          <p:cNvSpPr txBox="1">
            <a:spLocks/>
          </p:cNvSpPr>
          <p:nvPr/>
        </p:nvSpPr>
        <p:spPr>
          <a:xfrm>
            <a:off x="113671" y="6413726"/>
            <a:ext cx="2743200" cy="365125"/>
          </a:xfrm>
          <a:prstGeom prst="rect">
            <a:avLst/>
          </a:prstGeom>
        </p:spPr>
        <p:txBody>
          <a:bodyPr anchor="ctr"/>
          <a:lstStyle>
            <a:lvl1pPr marL="0" indent="0" algn="l" defTabSz="914400" rtl="0" eaLnBrk="1" latinLnBrk="0" hangingPunct="1">
              <a:lnSpc>
                <a:spcPct val="100000"/>
              </a:lnSpc>
              <a:spcBef>
                <a:spcPts val="600"/>
              </a:spcBef>
              <a:buClr>
                <a:schemeClr val="accent6"/>
              </a:buClr>
              <a:buSzPct val="100000"/>
              <a:buFont typeface="Arial" panose="020B0604020202020204" pitchFamily="34" charset="0"/>
              <a:buNone/>
              <a:defRPr sz="2800" b="1" kern="1200">
                <a:solidFill>
                  <a:srgbClr val="C00000"/>
                </a:solidFill>
                <a:latin typeface="+mn-lt"/>
                <a:ea typeface="+mn-ea"/>
                <a:cs typeface="+mn-cs"/>
              </a:defRPr>
            </a:lvl1pPr>
            <a:lvl2pPr marL="457200" indent="0" algn="l" defTabSz="914400" rtl="0" eaLnBrk="1" latinLnBrk="0" hangingPunct="1">
              <a:lnSpc>
                <a:spcPct val="100000"/>
              </a:lnSpc>
              <a:spcBef>
                <a:spcPts val="600"/>
              </a:spcBef>
              <a:buClr>
                <a:schemeClr val="accent6"/>
              </a:buClr>
              <a:buSzPct val="100000"/>
              <a:buFont typeface="Arial" panose="020B0604020202020204" pitchFamily="34" charset="0"/>
              <a:buNone/>
              <a:defRPr sz="2400" kern="1200">
                <a:solidFill>
                  <a:schemeClr val="accent6"/>
                </a:solidFill>
                <a:latin typeface="+mn-lt"/>
                <a:ea typeface="+mn-ea"/>
                <a:cs typeface="+mn-cs"/>
              </a:defRPr>
            </a:lvl2pPr>
            <a:lvl3pPr marL="1257300" indent="-342900" algn="l" defTabSz="914400" rtl="0" eaLnBrk="1" latinLnBrk="0" hangingPunct="1">
              <a:lnSpc>
                <a:spcPct val="100000"/>
              </a:lnSpc>
              <a:spcBef>
                <a:spcPts val="600"/>
              </a:spcBef>
              <a:buClr>
                <a:schemeClr val="accent6"/>
              </a:buClr>
              <a:buSzPct val="100000"/>
              <a:buFont typeface="Arial" panose="020B0604020202020204" pitchFamily="34" charset="0"/>
              <a:buChar char="•"/>
              <a:defRPr sz="2000" kern="1200">
                <a:solidFill>
                  <a:schemeClr val="accent6"/>
                </a:solidFill>
                <a:latin typeface="+mn-lt"/>
                <a:ea typeface="+mn-ea"/>
                <a:cs typeface="+mn-cs"/>
              </a:defRPr>
            </a:lvl3pPr>
            <a:lvl4pPr marL="16573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4pPr>
            <a:lvl5pPr marL="21145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Tx/>
              <a:buSzTx/>
              <a:buFontTx/>
              <a:buNone/>
              <a:defRPr/>
            </a:pPr>
            <a:fld id="{9A996ADF-81D8-42D9-8450-C8A348369C20}" type="slidenum">
              <a:rPr lang="en-GB" sz="1400" b="0" smtClean="0">
                <a:solidFill>
                  <a:schemeClr val="bg1"/>
                </a:solidFill>
                <a:latin typeface="Arial"/>
              </a:rPr>
              <a:pPr>
                <a:spcBef>
                  <a:spcPts val="0"/>
                </a:spcBef>
                <a:buClrTx/>
                <a:buSzTx/>
                <a:buFontTx/>
                <a:buNone/>
                <a:defRPr/>
              </a:pPr>
              <a:t>4</a:t>
            </a:fld>
            <a:endParaRPr lang="en-GB" sz="1400" b="0">
              <a:solidFill>
                <a:schemeClr val="bg1"/>
              </a:solidFill>
              <a:latin typeface="Arial"/>
            </a:endParaRPr>
          </a:p>
        </p:txBody>
      </p:sp>
    </p:spTree>
    <p:extLst>
      <p:ext uri="{BB962C8B-B14F-4D97-AF65-F5344CB8AC3E}">
        <p14:creationId xmlns:p14="http://schemas.microsoft.com/office/powerpoint/2010/main" val="2059381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AB0CCF-C55A-D37D-3246-E67D61F1170D}"/>
              </a:ext>
            </a:extLst>
          </p:cNvPr>
          <p:cNvSpPr>
            <a:spLocks noGrp="1"/>
          </p:cNvSpPr>
          <p:nvPr>
            <p:ph type="title"/>
          </p:nvPr>
        </p:nvSpPr>
        <p:spPr>
          <a:xfrm>
            <a:off x="468000" y="180000"/>
            <a:ext cx="10080000" cy="972000"/>
          </a:xfrm>
        </p:spPr>
        <p:txBody>
          <a:bodyPr/>
          <a:lstStyle/>
          <a:p>
            <a:r>
              <a:rPr lang="en-GB" b="1"/>
              <a:t>Headlin</a:t>
            </a:r>
            <a:r>
              <a:rPr lang="en-GB" b="1">
                <a:solidFill>
                  <a:srgbClr val="B41817"/>
                </a:solidFill>
              </a:rPr>
              <a:t>e</a:t>
            </a:r>
            <a:r>
              <a:rPr lang="en-GB" b="1"/>
              <a:t>s.</a:t>
            </a:r>
          </a:p>
        </p:txBody>
      </p:sp>
      <p:sp>
        <p:nvSpPr>
          <p:cNvPr id="4" name="Content Placeholder 3">
            <a:extLst>
              <a:ext uri="{FF2B5EF4-FFF2-40B4-BE49-F238E27FC236}">
                <a16:creationId xmlns:a16="http://schemas.microsoft.com/office/drawing/2014/main" id="{1F456A74-3585-5EEC-BFA7-6E5986615BEF}"/>
              </a:ext>
            </a:extLst>
          </p:cNvPr>
          <p:cNvSpPr>
            <a:spLocks noGrp="1"/>
          </p:cNvSpPr>
          <p:nvPr>
            <p:ph sz="half" idx="1"/>
          </p:nvPr>
        </p:nvSpPr>
        <p:spPr>
          <a:xfrm>
            <a:off x="990600" y="1572260"/>
            <a:ext cx="10188000" cy="4269740"/>
          </a:xfrm>
        </p:spPr>
        <p:txBody>
          <a:bodyPr vert="horz" lIns="91440" tIns="45720" rIns="91440" bIns="45720" rtlCol="0" anchor="t">
            <a:normAutofit/>
          </a:bodyPr>
          <a:lstStyle/>
          <a:p>
            <a:pPr marL="180975" indent="-180975">
              <a:spcBef>
                <a:spcPts val="0"/>
              </a:spcBef>
              <a:spcAft>
                <a:spcPts val="1200"/>
              </a:spcAft>
              <a:buClr>
                <a:srgbClr val="5C5857"/>
              </a:buClr>
            </a:pPr>
            <a:r>
              <a:rPr lang="en-GB" sz="1600" dirty="0">
                <a:solidFill>
                  <a:srgbClr val="191719"/>
                </a:solidFill>
                <a:latin typeface="Nunito Sans"/>
              </a:rPr>
              <a:t>Ongoing</a:t>
            </a:r>
            <a:r>
              <a:rPr lang="en-GB" sz="1600" baseline="30000" dirty="0">
                <a:solidFill>
                  <a:srgbClr val="191719"/>
                </a:solidFill>
                <a:latin typeface="Nunito Sans"/>
              </a:rPr>
              <a:t>1</a:t>
            </a:r>
            <a:r>
              <a:rPr lang="en-GB" sz="1600" dirty="0">
                <a:solidFill>
                  <a:srgbClr val="191719"/>
                </a:solidFill>
                <a:latin typeface="Nunito Sans"/>
              </a:rPr>
              <a:t> revenue growth 14% (2023: 9%); Organic</a:t>
            </a:r>
            <a:r>
              <a:rPr lang="en-GB" sz="1600" baseline="30000" dirty="0">
                <a:solidFill>
                  <a:srgbClr val="191719"/>
                </a:solidFill>
                <a:latin typeface="Nunito Sans"/>
              </a:rPr>
              <a:t>2</a:t>
            </a:r>
            <a:r>
              <a:rPr lang="en-GB" sz="1600" dirty="0">
                <a:solidFill>
                  <a:srgbClr val="191719"/>
                </a:solidFill>
                <a:latin typeface="Nunito Sans"/>
              </a:rPr>
              <a:t> revenue growth of 9% (2023: 7%)</a:t>
            </a:r>
          </a:p>
          <a:p>
            <a:pPr marL="180975" indent="-180975">
              <a:spcBef>
                <a:spcPts val="0"/>
              </a:spcBef>
              <a:spcAft>
                <a:spcPts val="1200"/>
              </a:spcAft>
              <a:buClr>
                <a:srgbClr val="5C5857"/>
              </a:buClr>
            </a:pPr>
            <a:r>
              <a:rPr lang="en-GB" sz="1600" dirty="0">
                <a:solidFill>
                  <a:srgbClr val="191719"/>
                </a:solidFill>
                <a:latin typeface="Nunito Sans"/>
              </a:rPr>
              <a:t>Annual recurring revenue up 16% to 36% of total (2023: 33%) despite sale of subscription-heavy businesses; repeatable revenue at 76%</a:t>
            </a:r>
          </a:p>
          <a:p>
            <a:pPr marL="180975" indent="-180975">
              <a:spcBef>
                <a:spcPts val="0"/>
              </a:spcBef>
              <a:spcAft>
                <a:spcPts val="1200"/>
              </a:spcAft>
              <a:buClr>
                <a:srgbClr val="5C5857"/>
              </a:buClr>
            </a:pPr>
            <a:r>
              <a:rPr lang="en-GB" sz="1600" dirty="0">
                <a:solidFill>
                  <a:srgbClr val="191719"/>
                </a:solidFill>
                <a:latin typeface="Nunito Sans"/>
              </a:rPr>
              <a:t>Ongoing adjusted profit before tax</a:t>
            </a:r>
            <a:r>
              <a:rPr lang="en-GB" sz="1600" baseline="30000" dirty="0">
                <a:solidFill>
                  <a:srgbClr val="191719"/>
                </a:solidFill>
                <a:latin typeface="Nunito Sans"/>
              </a:rPr>
              <a:t>3</a:t>
            </a:r>
            <a:r>
              <a:rPr lang="en-GB" sz="1600" dirty="0">
                <a:solidFill>
                  <a:srgbClr val="191719"/>
                </a:solidFill>
                <a:latin typeface="Nunito Sans"/>
              </a:rPr>
              <a:t> increased 42% to £24.1m (2023: £16.9m)</a:t>
            </a:r>
          </a:p>
          <a:p>
            <a:pPr marL="180975" indent="-180975">
              <a:spcBef>
                <a:spcPts val="0"/>
              </a:spcBef>
              <a:spcAft>
                <a:spcPts val="1200"/>
              </a:spcAft>
              <a:buClr>
                <a:srgbClr val="5C5857"/>
              </a:buClr>
            </a:pPr>
            <a:r>
              <a:rPr lang="en-GB" sz="1600" dirty="0">
                <a:solidFill>
                  <a:srgbClr val="191719"/>
                </a:solidFill>
                <a:latin typeface="Nunito Sans"/>
              </a:rPr>
              <a:t>Group operating profits improved 24% organically; operating margins for ongoing businesses increased to 31% (2023: 28%)</a:t>
            </a:r>
          </a:p>
          <a:p>
            <a:pPr marL="180975" indent="-180975">
              <a:spcBef>
                <a:spcPts val="0"/>
              </a:spcBef>
              <a:spcAft>
                <a:spcPts val="1200"/>
              </a:spcAft>
              <a:buClr>
                <a:srgbClr val="5C5857"/>
              </a:buClr>
            </a:pPr>
            <a:r>
              <a:rPr lang="en-GB" sz="1600" dirty="0">
                <a:solidFill>
                  <a:srgbClr val="191719"/>
                </a:solidFill>
                <a:latin typeface="Nunito Sans"/>
              </a:rPr>
              <a:t>Robust balance sheet - net cash</a:t>
            </a:r>
            <a:r>
              <a:rPr lang="en-GB" sz="1600" baseline="30000" dirty="0">
                <a:solidFill>
                  <a:srgbClr val="191719"/>
                </a:solidFill>
                <a:latin typeface="Nunito Sans"/>
              </a:rPr>
              <a:t>4</a:t>
            </a:r>
            <a:r>
              <a:rPr lang="en-GB" sz="1600" dirty="0">
                <a:solidFill>
                  <a:srgbClr val="191719"/>
                </a:solidFill>
                <a:latin typeface="Nunito Sans"/>
              </a:rPr>
              <a:t> at 30 June 24 of £67.8m (2023: £42.2m)</a:t>
            </a:r>
          </a:p>
          <a:p>
            <a:pPr marL="180975" indent="-180975">
              <a:spcBef>
                <a:spcPts val="0"/>
              </a:spcBef>
              <a:spcAft>
                <a:spcPts val="1200"/>
              </a:spcAft>
              <a:buClr>
                <a:srgbClr val="5C5857"/>
              </a:buClr>
            </a:pPr>
            <a:r>
              <a:rPr lang="en-GB" sz="1600" dirty="0">
                <a:solidFill>
                  <a:srgbClr val="191719"/>
                </a:solidFill>
                <a:latin typeface="Nunito Sans"/>
              </a:rPr>
              <a:t>Final dividend of 8.3p, taking the total FY24 dividend to 11.3p (2023: 10.0p)</a:t>
            </a:r>
          </a:p>
          <a:p>
            <a:pPr marL="180975" indent="-180975">
              <a:spcBef>
                <a:spcPts val="0"/>
              </a:spcBef>
              <a:spcAft>
                <a:spcPts val="1200"/>
              </a:spcAft>
              <a:buClr>
                <a:srgbClr val="5C5857"/>
              </a:buClr>
            </a:pPr>
            <a:r>
              <a:rPr lang="en-GB" sz="1600" dirty="0">
                <a:solidFill>
                  <a:srgbClr val="191719"/>
                </a:solidFill>
                <a:latin typeface="Nunito Sans"/>
              </a:rPr>
              <a:t>Significant progress with portfolio management: Astutis bought, MiExact sold, European Healthcare businesses sold</a:t>
            </a:r>
          </a:p>
        </p:txBody>
      </p:sp>
      <p:sp>
        <p:nvSpPr>
          <p:cNvPr id="5" name="Text Placeholder 1">
            <a:extLst>
              <a:ext uri="{FF2B5EF4-FFF2-40B4-BE49-F238E27FC236}">
                <a16:creationId xmlns:a16="http://schemas.microsoft.com/office/drawing/2014/main" id="{CEE819AF-020C-691A-5F6E-D41853958BB7}"/>
              </a:ext>
            </a:extLst>
          </p:cNvPr>
          <p:cNvSpPr>
            <a:spLocks noGrp="1"/>
          </p:cNvSpPr>
          <p:nvPr>
            <p:ph type="body" sz="quarter" idx="13"/>
          </p:nvPr>
        </p:nvSpPr>
        <p:spPr>
          <a:xfrm>
            <a:off x="990600" y="5992385"/>
            <a:ext cx="8809008" cy="539750"/>
          </a:xfrm>
        </p:spPr>
        <p:txBody>
          <a:bodyPr>
            <a:noAutofit/>
          </a:bodyPr>
          <a:lstStyle/>
          <a:p>
            <a:r>
              <a:rPr lang="en-GB" sz="1100" i="0">
                <a:solidFill>
                  <a:srgbClr val="191719"/>
                </a:solidFill>
                <a:latin typeface="Nunito Sans"/>
              </a:rPr>
              <a:t>1. Ongoing – eliminating the impact of disposals</a:t>
            </a:r>
          </a:p>
          <a:p>
            <a:r>
              <a:rPr lang="en-GB" sz="1100" i="0">
                <a:solidFill>
                  <a:srgbClr val="191719"/>
                </a:solidFill>
                <a:latin typeface="Nunito Sans"/>
              </a:rPr>
              <a:t>2. Organic – ongoing, eliminating acquisitions and exchange rate fluctuations</a:t>
            </a:r>
            <a:endParaRPr lang="en-GB" sz="1100" i="0">
              <a:solidFill>
                <a:srgbClr val="000000"/>
              </a:solidFill>
              <a:latin typeface="Nunito Sans"/>
            </a:endParaRPr>
          </a:p>
          <a:p>
            <a:r>
              <a:rPr lang="en-GB" sz="1100" i="0">
                <a:solidFill>
                  <a:srgbClr val="191719"/>
                </a:solidFill>
                <a:latin typeface="Nunito Sans"/>
              </a:rPr>
              <a:t>3.  Adjusted results exclude adjusting items, impairment, other income, amortisation of intangible assets (excluding computer software)</a:t>
            </a:r>
          </a:p>
          <a:p>
            <a:r>
              <a:rPr lang="en-GB" sz="1100" i="0">
                <a:solidFill>
                  <a:srgbClr val="191719"/>
                </a:solidFill>
                <a:latin typeface="Nunito Sans"/>
              </a:rPr>
              <a:t>4. Excluding lease liabilities</a:t>
            </a:r>
          </a:p>
        </p:txBody>
      </p:sp>
      <p:sp>
        <p:nvSpPr>
          <p:cNvPr id="2" name="Slide Number Placeholder 2">
            <a:extLst>
              <a:ext uri="{FF2B5EF4-FFF2-40B4-BE49-F238E27FC236}">
                <a16:creationId xmlns:a16="http://schemas.microsoft.com/office/drawing/2014/main" id="{3FB87138-0833-67F8-0C1F-534EF2BA5D25}"/>
              </a:ext>
              <a:ext uri="{C183D7F6-B498-43B3-948B-1728B52AA6E4}">
                <adec:decorative xmlns:adec="http://schemas.microsoft.com/office/drawing/2017/decorative" val="1"/>
              </a:ext>
            </a:extLst>
          </p:cNvPr>
          <p:cNvSpPr txBox="1">
            <a:spLocks/>
          </p:cNvSpPr>
          <p:nvPr/>
        </p:nvSpPr>
        <p:spPr>
          <a:xfrm>
            <a:off x="113671" y="6413726"/>
            <a:ext cx="2743200" cy="365125"/>
          </a:xfrm>
          <a:prstGeom prst="rect">
            <a:avLst/>
          </a:prstGeom>
        </p:spPr>
        <p:txBody>
          <a:bodyPr anchor="ctr"/>
          <a:lstStyle>
            <a:lvl1pPr marL="0" indent="0" algn="l" defTabSz="914400" rtl="0" eaLnBrk="1" latinLnBrk="0" hangingPunct="1">
              <a:lnSpc>
                <a:spcPct val="100000"/>
              </a:lnSpc>
              <a:spcBef>
                <a:spcPts val="600"/>
              </a:spcBef>
              <a:buClr>
                <a:schemeClr val="accent6"/>
              </a:buClr>
              <a:buSzPct val="100000"/>
              <a:buFont typeface="Arial" panose="020B0604020202020204" pitchFamily="34" charset="0"/>
              <a:buNone/>
              <a:defRPr sz="2800" b="1" kern="1200">
                <a:solidFill>
                  <a:srgbClr val="C00000"/>
                </a:solidFill>
                <a:latin typeface="+mn-lt"/>
                <a:ea typeface="+mn-ea"/>
                <a:cs typeface="+mn-cs"/>
              </a:defRPr>
            </a:lvl1pPr>
            <a:lvl2pPr marL="457200" indent="0" algn="l" defTabSz="914400" rtl="0" eaLnBrk="1" latinLnBrk="0" hangingPunct="1">
              <a:lnSpc>
                <a:spcPct val="100000"/>
              </a:lnSpc>
              <a:spcBef>
                <a:spcPts val="600"/>
              </a:spcBef>
              <a:buClr>
                <a:schemeClr val="accent6"/>
              </a:buClr>
              <a:buSzPct val="100000"/>
              <a:buFont typeface="Arial" panose="020B0604020202020204" pitchFamily="34" charset="0"/>
              <a:buNone/>
              <a:defRPr sz="2400" kern="1200">
                <a:solidFill>
                  <a:schemeClr val="accent6"/>
                </a:solidFill>
                <a:latin typeface="+mn-lt"/>
                <a:ea typeface="+mn-ea"/>
                <a:cs typeface="+mn-cs"/>
              </a:defRPr>
            </a:lvl2pPr>
            <a:lvl3pPr marL="1257300" indent="-342900" algn="l" defTabSz="914400" rtl="0" eaLnBrk="1" latinLnBrk="0" hangingPunct="1">
              <a:lnSpc>
                <a:spcPct val="100000"/>
              </a:lnSpc>
              <a:spcBef>
                <a:spcPts val="600"/>
              </a:spcBef>
              <a:buClr>
                <a:schemeClr val="accent6"/>
              </a:buClr>
              <a:buSzPct val="100000"/>
              <a:buFont typeface="Arial" panose="020B0604020202020204" pitchFamily="34" charset="0"/>
              <a:buChar char="•"/>
              <a:defRPr sz="2000" kern="1200">
                <a:solidFill>
                  <a:schemeClr val="accent6"/>
                </a:solidFill>
                <a:latin typeface="+mn-lt"/>
                <a:ea typeface="+mn-ea"/>
                <a:cs typeface="+mn-cs"/>
              </a:defRPr>
            </a:lvl3pPr>
            <a:lvl4pPr marL="16573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4pPr>
            <a:lvl5pPr marL="21145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Tx/>
              <a:buSzTx/>
              <a:buFontTx/>
              <a:buNone/>
              <a:defRPr/>
            </a:pPr>
            <a:fld id="{9A996ADF-81D8-42D9-8450-C8A348369C20}" type="slidenum">
              <a:rPr lang="en-GB" sz="1400" b="0" smtClean="0">
                <a:solidFill>
                  <a:prstClr val="black">
                    <a:lumMod val="65000"/>
                    <a:lumOff val="35000"/>
                  </a:prstClr>
                </a:solidFill>
                <a:latin typeface="Arial"/>
              </a:rPr>
              <a:pPr>
                <a:spcBef>
                  <a:spcPts val="0"/>
                </a:spcBef>
                <a:buClrTx/>
                <a:buSzTx/>
                <a:buFontTx/>
                <a:buNone/>
                <a:defRPr/>
              </a:pPr>
              <a:t>5</a:t>
            </a:fld>
            <a:endParaRPr lang="en-GB" sz="1400" b="0">
              <a:solidFill>
                <a:prstClr val="black">
                  <a:lumMod val="65000"/>
                  <a:lumOff val="35000"/>
                </a:prstClr>
              </a:solidFill>
              <a:latin typeface="Arial"/>
            </a:endParaRPr>
          </a:p>
        </p:txBody>
      </p:sp>
    </p:spTree>
    <p:extLst>
      <p:ext uri="{BB962C8B-B14F-4D97-AF65-F5344CB8AC3E}">
        <p14:creationId xmlns:p14="http://schemas.microsoft.com/office/powerpoint/2010/main" val="1171833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AB6CD1-2FCE-0C5F-2198-2CF288371D54}"/>
              </a:ext>
            </a:extLst>
          </p:cNvPr>
          <p:cNvSpPr>
            <a:spLocks noGrp="1"/>
          </p:cNvSpPr>
          <p:nvPr>
            <p:ph type="body" sz="quarter" idx="11"/>
          </p:nvPr>
        </p:nvSpPr>
        <p:spPr/>
        <p:txBody>
          <a:bodyPr/>
          <a:lstStyle/>
          <a:p>
            <a:r>
              <a:rPr lang="en-GB"/>
              <a:t>Financials</a:t>
            </a:r>
          </a:p>
        </p:txBody>
      </p:sp>
      <p:sp>
        <p:nvSpPr>
          <p:cNvPr id="3" name="Slide Number Placeholder 2">
            <a:extLst>
              <a:ext uri="{FF2B5EF4-FFF2-40B4-BE49-F238E27FC236}">
                <a16:creationId xmlns:a16="http://schemas.microsoft.com/office/drawing/2014/main" id="{BF61AE7C-FF84-8E49-7F6C-161FEB907D21}"/>
              </a:ext>
              <a:ext uri="{C183D7F6-B498-43B3-948B-1728B52AA6E4}">
                <adec:decorative xmlns:adec="http://schemas.microsoft.com/office/drawing/2017/decorative" val="1"/>
              </a:ext>
            </a:extLst>
          </p:cNvPr>
          <p:cNvSpPr txBox="1">
            <a:spLocks/>
          </p:cNvSpPr>
          <p:nvPr/>
        </p:nvSpPr>
        <p:spPr>
          <a:xfrm>
            <a:off x="113671" y="6413726"/>
            <a:ext cx="2743200" cy="365125"/>
          </a:xfrm>
          <a:prstGeom prst="rect">
            <a:avLst/>
          </a:prstGeom>
        </p:spPr>
        <p:txBody>
          <a:bodyPr anchor="ctr"/>
          <a:lstStyle>
            <a:lvl1pPr marL="0" indent="0" algn="l" defTabSz="914400" rtl="0" eaLnBrk="1" latinLnBrk="0" hangingPunct="1">
              <a:lnSpc>
                <a:spcPct val="100000"/>
              </a:lnSpc>
              <a:spcBef>
                <a:spcPts val="600"/>
              </a:spcBef>
              <a:buClr>
                <a:schemeClr val="accent6"/>
              </a:buClr>
              <a:buSzPct val="100000"/>
              <a:buFont typeface="Arial" panose="020B0604020202020204" pitchFamily="34" charset="0"/>
              <a:buNone/>
              <a:defRPr sz="2800" b="1" kern="1200">
                <a:solidFill>
                  <a:srgbClr val="C00000"/>
                </a:solidFill>
                <a:latin typeface="+mn-lt"/>
                <a:ea typeface="+mn-ea"/>
                <a:cs typeface="+mn-cs"/>
              </a:defRPr>
            </a:lvl1pPr>
            <a:lvl2pPr marL="457200" indent="0" algn="l" defTabSz="914400" rtl="0" eaLnBrk="1" latinLnBrk="0" hangingPunct="1">
              <a:lnSpc>
                <a:spcPct val="100000"/>
              </a:lnSpc>
              <a:spcBef>
                <a:spcPts val="600"/>
              </a:spcBef>
              <a:buClr>
                <a:schemeClr val="accent6"/>
              </a:buClr>
              <a:buSzPct val="100000"/>
              <a:buFont typeface="Arial" panose="020B0604020202020204" pitchFamily="34" charset="0"/>
              <a:buNone/>
              <a:defRPr sz="2400" kern="1200">
                <a:solidFill>
                  <a:schemeClr val="accent6"/>
                </a:solidFill>
                <a:latin typeface="+mn-lt"/>
                <a:ea typeface="+mn-ea"/>
                <a:cs typeface="+mn-cs"/>
              </a:defRPr>
            </a:lvl2pPr>
            <a:lvl3pPr marL="1257300" indent="-342900" algn="l" defTabSz="914400" rtl="0" eaLnBrk="1" latinLnBrk="0" hangingPunct="1">
              <a:lnSpc>
                <a:spcPct val="100000"/>
              </a:lnSpc>
              <a:spcBef>
                <a:spcPts val="600"/>
              </a:spcBef>
              <a:buClr>
                <a:schemeClr val="accent6"/>
              </a:buClr>
              <a:buSzPct val="100000"/>
              <a:buFont typeface="Arial" panose="020B0604020202020204" pitchFamily="34" charset="0"/>
              <a:buChar char="•"/>
              <a:defRPr sz="2000" kern="1200">
                <a:solidFill>
                  <a:schemeClr val="accent6"/>
                </a:solidFill>
                <a:latin typeface="+mn-lt"/>
                <a:ea typeface="+mn-ea"/>
                <a:cs typeface="+mn-cs"/>
              </a:defRPr>
            </a:lvl3pPr>
            <a:lvl4pPr marL="16573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4pPr>
            <a:lvl5pPr marL="21145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Tx/>
              <a:buSzTx/>
              <a:buFontTx/>
              <a:buNone/>
              <a:defRPr/>
            </a:pPr>
            <a:fld id="{9A996ADF-81D8-42D9-8450-C8A348369C20}" type="slidenum">
              <a:rPr lang="en-GB" sz="1400" b="0" smtClean="0">
                <a:solidFill>
                  <a:schemeClr val="bg1"/>
                </a:solidFill>
                <a:latin typeface="Arial"/>
              </a:rPr>
              <a:pPr>
                <a:spcBef>
                  <a:spcPts val="0"/>
                </a:spcBef>
                <a:buClrTx/>
                <a:buSzTx/>
                <a:buFontTx/>
                <a:buNone/>
                <a:defRPr/>
              </a:pPr>
              <a:t>6</a:t>
            </a:fld>
            <a:endParaRPr lang="en-GB" sz="1400" b="0">
              <a:solidFill>
                <a:schemeClr val="bg1"/>
              </a:solidFill>
              <a:latin typeface="Arial"/>
            </a:endParaRPr>
          </a:p>
        </p:txBody>
      </p:sp>
    </p:spTree>
    <p:extLst>
      <p:ext uri="{BB962C8B-B14F-4D97-AF65-F5344CB8AC3E}">
        <p14:creationId xmlns:p14="http://schemas.microsoft.com/office/powerpoint/2010/main" val="3307765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2A552F-897D-7530-1A5C-CC728F259252}"/>
              </a:ext>
            </a:extLst>
          </p:cNvPr>
          <p:cNvSpPr>
            <a:spLocks noGrp="1"/>
          </p:cNvSpPr>
          <p:nvPr>
            <p:ph type="title"/>
          </p:nvPr>
        </p:nvSpPr>
        <p:spPr>
          <a:xfrm>
            <a:off x="378935" y="79359"/>
            <a:ext cx="10198753" cy="972000"/>
          </a:xfrm>
        </p:spPr>
        <p:txBody>
          <a:bodyPr>
            <a:normAutofit/>
          </a:bodyPr>
          <a:lstStyle/>
          <a:p>
            <a:r>
              <a:rPr lang="en-GB" b="1">
                <a:latin typeface="Nunito Sans"/>
              </a:rPr>
              <a:t>Operating review.</a:t>
            </a:r>
          </a:p>
        </p:txBody>
      </p:sp>
      <p:sp>
        <p:nvSpPr>
          <p:cNvPr id="4" name="Content Placeholder 3">
            <a:extLst>
              <a:ext uri="{FF2B5EF4-FFF2-40B4-BE49-F238E27FC236}">
                <a16:creationId xmlns:a16="http://schemas.microsoft.com/office/drawing/2014/main" id="{F6457F68-DB25-498B-B45A-39824677B604}"/>
              </a:ext>
            </a:extLst>
          </p:cNvPr>
          <p:cNvSpPr>
            <a:spLocks noGrp="1"/>
          </p:cNvSpPr>
          <p:nvPr>
            <p:ph sz="half" idx="1"/>
          </p:nvPr>
        </p:nvSpPr>
        <p:spPr>
          <a:xfrm>
            <a:off x="9173250" y="1044000"/>
            <a:ext cx="2821500" cy="5225727"/>
          </a:xfrm>
        </p:spPr>
        <p:txBody>
          <a:bodyPr vert="horz" lIns="91440" tIns="45720" rIns="91440" bIns="45720" rtlCol="0" anchor="t">
            <a:noAutofit/>
          </a:bodyPr>
          <a:lstStyle/>
          <a:p>
            <a:pPr marL="180975" indent="-180975">
              <a:spcBef>
                <a:spcPts val="0"/>
              </a:spcBef>
              <a:spcAft>
                <a:spcPts val="1200"/>
              </a:spcAft>
              <a:buClr>
                <a:srgbClr val="5C5857"/>
              </a:buClr>
            </a:pPr>
            <a:r>
              <a:rPr lang="en-GB" sz="1200" dirty="0">
                <a:solidFill>
                  <a:schemeClr val="bg2">
                    <a:lumMod val="10000"/>
                  </a:schemeClr>
                </a:solidFill>
                <a:latin typeface="Nunito Sans"/>
                <a:ea typeface="+mn-lt"/>
                <a:cs typeface="+mn-lt"/>
              </a:rPr>
              <a:t>New operating segment split following sale of most of Intelligence division</a:t>
            </a:r>
            <a:endParaRPr lang="en-GB" sz="1200" dirty="0">
              <a:solidFill>
                <a:schemeClr val="bg2">
                  <a:lumMod val="10000"/>
                </a:schemeClr>
              </a:solidFill>
              <a:ea typeface="+mn-lt"/>
              <a:cs typeface="+mn-lt"/>
            </a:endParaRPr>
          </a:p>
          <a:p>
            <a:pPr marL="180975" indent="-180975">
              <a:spcBef>
                <a:spcPts val="0"/>
              </a:spcBef>
              <a:spcAft>
                <a:spcPts val="1200"/>
              </a:spcAft>
              <a:buClr>
                <a:srgbClr val="5C5857"/>
              </a:buClr>
            </a:pPr>
            <a:r>
              <a:rPr lang="en-GB" sz="1200" dirty="0">
                <a:solidFill>
                  <a:schemeClr val="bg2">
                    <a:lumMod val="10000"/>
                  </a:schemeClr>
                </a:solidFill>
                <a:latin typeface="Nunito Sans"/>
                <a:ea typeface="+mn-lt"/>
                <a:cs typeface="+mn-lt"/>
              </a:rPr>
              <a:t>Growth in all segments and all ongoing businesses</a:t>
            </a:r>
            <a:endParaRPr lang="en-GB" sz="1200" dirty="0">
              <a:solidFill>
                <a:schemeClr val="bg2">
                  <a:lumMod val="10000"/>
                </a:schemeClr>
              </a:solidFill>
            </a:endParaRPr>
          </a:p>
          <a:p>
            <a:pPr marL="180975" indent="-180975">
              <a:spcBef>
                <a:spcPts val="0"/>
              </a:spcBef>
              <a:spcAft>
                <a:spcPts val="1200"/>
              </a:spcAft>
              <a:buClr>
                <a:srgbClr val="5C5857"/>
              </a:buClr>
            </a:pPr>
            <a:r>
              <a:rPr lang="en-GB" sz="1200" dirty="0">
                <a:solidFill>
                  <a:schemeClr val="bg2">
                    <a:lumMod val="10000"/>
                  </a:schemeClr>
                </a:solidFill>
                <a:latin typeface="Nunito Sans"/>
                <a:ea typeface="+mn-lt"/>
                <a:cs typeface="+mn-lt"/>
              </a:rPr>
              <a:t>Organic revenue growth 9%, led by Legal</a:t>
            </a:r>
            <a:endParaRPr lang="en-GB" sz="1200" dirty="0">
              <a:solidFill>
                <a:schemeClr val="bg2">
                  <a:lumMod val="10000"/>
                </a:schemeClr>
              </a:solidFill>
            </a:endParaRPr>
          </a:p>
          <a:p>
            <a:pPr marL="180975" indent="-180975">
              <a:spcBef>
                <a:spcPts val="0"/>
              </a:spcBef>
              <a:spcAft>
                <a:spcPts val="1200"/>
              </a:spcAft>
              <a:buClr>
                <a:srgbClr val="5C5857"/>
              </a:buClr>
            </a:pPr>
            <a:r>
              <a:rPr lang="en-GB" sz="1200" dirty="0">
                <a:solidFill>
                  <a:schemeClr val="bg2">
                    <a:lumMod val="10000"/>
                  </a:schemeClr>
                </a:solidFill>
                <a:latin typeface="Nunito Sans"/>
                <a:ea typeface="+mn-lt"/>
                <a:cs typeface="+mn-lt"/>
              </a:rPr>
              <a:t>HSE (Astutis acquisition) is up double digit ppts on last year (revenue is for 7 months)</a:t>
            </a:r>
          </a:p>
          <a:p>
            <a:pPr marL="180975" indent="-180975">
              <a:spcBef>
                <a:spcPts val="0"/>
              </a:spcBef>
              <a:spcAft>
                <a:spcPts val="1200"/>
              </a:spcAft>
              <a:buClr>
                <a:srgbClr val="5C5857"/>
              </a:buClr>
            </a:pPr>
            <a:r>
              <a:rPr lang="en-GB" sz="1200" dirty="0">
                <a:solidFill>
                  <a:schemeClr val="bg2">
                    <a:lumMod val="10000"/>
                  </a:schemeClr>
                </a:solidFill>
                <a:latin typeface="Nunito Sans"/>
                <a:ea typeface="+mn-lt"/>
                <a:cs typeface="+mn-lt"/>
              </a:rPr>
              <a:t>Financial Services growth led by double-digit growth in ICA</a:t>
            </a:r>
          </a:p>
          <a:p>
            <a:pPr marL="180975" indent="-180975">
              <a:spcBef>
                <a:spcPts val="0"/>
              </a:spcBef>
              <a:spcAft>
                <a:spcPts val="1200"/>
              </a:spcAft>
              <a:buClr>
                <a:srgbClr val="5C5857"/>
              </a:buClr>
            </a:pPr>
            <a:r>
              <a:rPr lang="en-GB" sz="1200" dirty="0">
                <a:solidFill>
                  <a:schemeClr val="bg2">
                    <a:lumMod val="10000"/>
                  </a:schemeClr>
                </a:solidFill>
                <a:latin typeface="Nunito Sans"/>
                <a:ea typeface="+mn-lt"/>
                <a:cs typeface="+mn-lt"/>
              </a:rPr>
              <a:t>Recurring revenue up to 36% of organic revenue despite sale of subscription-heavy businesses</a:t>
            </a:r>
          </a:p>
          <a:p>
            <a:pPr marL="180975" indent="-180975">
              <a:spcBef>
                <a:spcPts val="0"/>
              </a:spcBef>
              <a:spcAft>
                <a:spcPts val="1200"/>
              </a:spcAft>
              <a:buClr>
                <a:srgbClr val="5C5857"/>
              </a:buClr>
            </a:pPr>
            <a:r>
              <a:rPr lang="en-GB" sz="1200" dirty="0">
                <a:solidFill>
                  <a:schemeClr val="bg2">
                    <a:lumMod val="10000"/>
                  </a:schemeClr>
                </a:solidFill>
                <a:latin typeface="Nunito Sans"/>
                <a:ea typeface="+mn-lt"/>
                <a:cs typeface="+mn-lt"/>
              </a:rPr>
              <a:t>Repeat revenues 76% of total organic revenue (2023 – 77%)</a:t>
            </a:r>
            <a:endParaRPr lang="en-GB" dirty="0">
              <a:solidFill>
                <a:schemeClr val="bg2">
                  <a:lumMod val="10000"/>
                </a:schemeClr>
              </a:solidFill>
            </a:endParaRPr>
          </a:p>
          <a:p>
            <a:pPr marL="180975" indent="-180975">
              <a:spcBef>
                <a:spcPts val="0"/>
              </a:spcBef>
              <a:spcAft>
                <a:spcPts val="1200"/>
              </a:spcAft>
              <a:buClr>
                <a:srgbClr val="5C5857"/>
              </a:buClr>
            </a:pPr>
            <a:r>
              <a:rPr lang="en-GB" sz="1200" dirty="0">
                <a:solidFill>
                  <a:schemeClr val="bg2">
                    <a:lumMod val="10000"/>
                  </a:schemeClr>
                </a:solidFill>
                <a:latin typeface="Nunito Sans"/>
                <a:ea typeface="+mn-lt"/>
                <a:cs typeface="+mn-lt"/>
              </a:rPr>
              <a:t>Organic operating profit increased by 24% driven by organic revenue growth</a:t>
            </a:r>
          </a:p>
          <a:p>
            <a:pPr marL="180975" indent="-180975">
              <a:spcBef>
                <a:spcPts val="0"/>
              </a:spcBef>
              <a:spcAft>
                <a:spcPts val="1200"/>
              </a:spcAft>
              <a:buClr>
                <a:srgbClr val="5C5857"/>
              </a:buClr>
            </a:pPr>
            <a:endParaRPr lang="en-GB" sz="1200" dirty="0">
              <a:solidFill>
                <a:schemeClr val="bg2">
                  <a:lumMod val="10000"/>
                </a:schemeClr>
              </a:solidFill>
              <a:latin typeface="Nunito Sans"/>
              <a:ea typeface="+mn-lt"/>
              <a:cs typeface="Arial"/>
            </a:endParaRPr>
          </a:p>
          <a:p>
            <a:pPr marL="180975" indent="-180975">
              <a:spcBef>
                <a:spcPts val="0"/>
              </a:spcBef>
              <a:spcAft>
                <a:spcPts val="1200"/>
              </a:spcAft>
              <a:buClr>
                <a:srgbClr val="5C5857"/>
              </a:buClr>
            </a:pPr>
            <a:endParaRPr lang="en-GB" sz="1200" dirty="0">
              <a:solidFill>
                <a:schemeClr val="bg2">
                  <a:lumMod val="10000"/>
                </a:schemeClr>
              </a:solidFill>
              <a:highlight>
                <a:srgbClr val="00FFFF"/>
              </a:highlight>
              <a:ea typeface="+mn-lt"/>
              <a:cs typeface="Arial"/>
            </a:endParaRPr>
          </a:p>
        </p:txBody>
      </p:sp>
      <p:sp>
        <p:nvSpPr>
          <p:cNvPr id="5" name="Slide Number Placeholder 2">
            <a:extLst>
              <a:ext uri="{FF2B5EF4-FFF2-40B4-BE49-F238E27FC236}">
                <a16:creationId xmlns:a16="http://schemas.microsoft.com/office/drawing/2014/main" id="{338CA372-3098-A15B-402C-11211FD28834}"/>
              </a:ext>
              <a:ext uri="{C183D7F6-B498-43B3-948B-1728B52AA6E4}">
                <adec:decorative xmlns:adec="http://schemas.microsoft.com/office/drawing/2017/decorative" val="1"/>
              </a:ext>
            </a:extLst>
          </p:cNvPr>
          <p:cNvSpPr txBox="1">
            <a:spLocks/>
          </p:cNvSpPr>
          <p:nvPr/>
        </p:nvSpPr>
        <p:spPr>
          <a:xfrm>
            <a:off x="113671" y="6413726"/>
            <a:ext cx="2743200" cy="365125"/>
          </a:xfrm>
          <a:prstGeom prst="rect">
            <a:avLst/>
          </a:prstGeom>
        </p:spPr>
        <p:txBody>
          <a:bodyPr anchor="ctr"/>
          <a:lstStyle>
            <a:lvl1pPr marL="0" indent="0" algn="l" defTabSz="914400" rtl="0" eaLnBrk="1" latinLnBrk="0" hangingPunct="1">
              <a:lnSpc>
                <a:spcPct val="100000"/>
              </a:lnSpc>
              <a:spcBef>
                <a:spcPts val="600"/>
              </a:spcBef>
              <a:buClr>
                <a:schemeClr val="accent6"/>
              </a:buClr>
              <a:buSzPct val="100000"/>
              <a:buFont typeface="Arial" panose="020B0604020202020204" pitchFamily="34" charset="0"/>
              <a:buNone/>
              <a:defRPr sz="2800" b="1" kern="1200">
                <a:solidFill>
                  <a:srgbClr val="C00000"/>
                </a:solidFill>
                <a:latin typeface="+mn-lt"/>
                <a:ea typeface="+mn-ea"/>
                <a:cs typeface="+mn-cs"/>
              </a:defRPr>
            </a:lvl1pPr>
            <a:lvl2pPr marL="457200" indent="0" algn="l" defTabSz="914400" rtl="0" eaLnBrk="1" latinLnBrk="0" hangingPunct="1">
              <a:lnSpc>
                <a:spcPct val="100000"/>
              </a:lnSpc>
              <a:spcBef>
                <a:spcPts val="600"/>
              </a:spcBef>
              <a:buClr>
                <a:schemeClr val="accent6"/>
              </a:buClr>
              <a:buSzPct val="100000"/>
              <a:buFont typeface="Arial" panose="020B0604020202020204" pitchFamily="34" charset="0"/>
              <a:buNone/>
              <a:defRPr sz="2400" kern="1200">
                <a:solidFill>
                  <a:schemeClr val="accent6"/>
                </a:solidFill>
                <a:latin typeface="+mn-lt"/>
                <a:ea typeface="+mn-ea"/>
                <a:cs typeface="+mn-cs"/>
              </a:defRPr>
            </a:lvl2pPr>
            <a:lvl3pPr marL="1257300" indent="-342900" algn="l" defTabSz="914400" rtl="0" eaLnBrk="1" latinLnBrk="0" hangingPunct="1">
              <a:lnSpc>
                <a:spcPct val="100000"/>
              </a:lnSpc>
              <a:spcBef>
                <a:spcPts val="600"/>
              </a:spcBef>
              <a:buClr>
                <a:schemeClr val="accent6"/>
              </a:buClr>
              <a:buSzPct val="100000"/>
              <a:buFont typeface="Arial" panose="020B0604020202020204" pitchFamily="34" charset="0"/>
              <a:buChar char="•"/>
              <a:defRPr sz="2000" kern="1200">
                <a:solidFill>
                  <a:schemeClr val="accent6"/>
                </a:solidFill>
                <a:latin typeface="+mn-lt"/>
                <a:ea typeface="+mn-ea"/>
                <a:cs typeface="+mn-cs"/>
              </a:defRPr>
            </a:lvl3pPr>
            <a:lvl4pPr marL="16573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4pPr>
            <a:lvl5pPr marL="21145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A996ADF-81D8-42D9-8450-C8A348369C20}" type="slidenum">
              <a:rPr kumimoji="0" lang="en-GB" sz="14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GB" sz="14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graphicFrame>
        <p:nvGraphicFramePr>
          <p:cNvPr id="6" name="Content Placeholder 3">
            <a:extLst>
              <a:ext uri="{FF2B5EF4-FFF2-40B4-BE49-F238E27FC236}">
                <a16:creationId xmlns:a16="http://schemas.microsoft.com/office/drawing/2014/main" id="{1EB20DDA-33AC-556F-480B-F423B0F7641A}"/>
              </a:ext>
            </a:extLst>
          </p:cNvPr>
          <p:cNvGraphicFramePr>
            <a:graphicFrameLocks/>
          </p:cNvGraphicFramePr>
          <p:nvPr>
            <p:extLst>
              <p:ext uri="{D42A27DB-BD31-4B8C-83A1-F6EECF244321}">
                <p14:modId xmlns:p14="http://schemas.microsoft.com/office/powerpoint/2010/main" val="1881441685"/>
              </p:ext>
            </p:extLst>
          </p:nvPr>
        </p:nvGraphicFramePr>
        <p:xfrm>
          <a:off x="464416" y="875766"/>
          <a:ext cx="8560117" cy="5174631"/>
        </p:xfrm>
        <a:graphic>
          <a:graphicData uri="http://schemas.openxmlformats.org/drawingml/2006/table">
            <a:tbl>
              <a:tblPr firstRow="1" bandRow="1">
                <a:tableStyleId>{5C22544A-7EE6-4342-B048-85BDC9FD1C3A}</a:tableStyleId>
              </a:tblPr>
              <a:tblGrid>
                <a:gridCol w="3057896">
                  <a:extLst>
                    <a:ext uri="{9D8B030D-6E8A-4147-A177-3AD203B41FA5}">
                      <a16:colId xmlns:a16="http://schemas.microsoft.com/office/drawing/2014/main" val="3845296029"/>
                    </a:ext>
                  </a:extLst>
                </a:gridCol>
                <a:gridCol w="1593270">
                  <a:extLst>
                    <a:ext uri="{9D8B030D-6E8A-4147-A177-3AD203B41FA5}">
                      <a16:colId xmlns:a16="http://schemas.microsoft.com/office/drawing/2014/main" val="2638662858"/>
                    </a:ext>
                  </a:extLst>
                </a:gridCol>
                <a:gridCol w="1474513">
                  <a:extLst>
                    <a:ext uri="{9D8B030D-6E8A-4147-A177-3AD203B41FA5}">
                      <a16:colId xmlns:a16="http://schemas.microsoft.com/office/drawing/2014/main" val="3922857917"/>
                    </a:ext>
                  </a:extLst>
                </a:gridCol>
                <a:gridCol w="1207324">
                  <a:extLst>
                    <a:ext uri="{9D8B030D-6E8A-4147-A177-3AD203B41FA5}">
                      <a16:colId xmlns:a16="http://schemas.microsoft.com/office/drawing/2014/main" val="2550202239"/>
                    </a:ext>
                  </a:extLst>
                </a:gridCol>
                <a:gridCol w="1227114">
                  <a:extLst>
                    <a:ext uri="{9D8B030D-6E8A-4147-A177-3AD203B41FA5}">
                      <a16:colId xmlns:a16="http://schemas.microsoft.com/office/drawing/2014/main" val="545216945"/>
                    </a:ext>
                  </a:extLst>
                </a:gridCol>
              </a:tblGrid>
              <a:tr h="959922">
                <a:tc>
                  <a:txBody>
                    <a:bodyPr/>
                    <a:lstStyle/>
                    <a:p>
                      <a:pPr marL="0" algn="l" defTabSz="914400" rtl="0" eaLnBrk="1" latinLnBrk="0" hangingPunct="1">
                        <a:spcBef>
                          <a:spcPts val="0"/>
                        </a:spcBef>
                        <a:spcAft>
                          <a:spcPts val="0"/>
                        </a:spcAft>
                      </a:pPr>
                      <a:endParaRPr lang="en-GB" sz="1400" b="1" i="0" kern="1200">
                        <a:solidFill>
                          <a:schemeClr val="bg2">
                            <a:lumMod val="10000"/>
                          </a:schemeClr>
                        </a:solidFill>
                        <a:highlight>
                          <a:srgbClr val="00FFFF"/>
                        </a:highlight>
                        <a:latin typeface="+mn-lt"/>
                        <a:ea typeface="+mn-ea"/>
                        <a:cs typeface="+mn-cs"/>
                      </a:endParaRPr>
                    </a:p>
                  </a:txBody>
                  <a:tcPr marL="93680" marR="93680" marT="46840" marB="46840" anchor="ctr">
                    <a:solidFill>
                      <a:schemeClr val="bg2">
                        <a:lumMod val="90000"/>
                      </a:schemeClr>
                    </a:solidFill>
                  </a:tcPr>
                </a:tc>
                <a:tc>
                  <a:txBody>
                    <a:bodyPr/>
                    <a:lstStyle/>
                    <a:p>
                      <a:pPr marL="0" algn="r" rtl="0" eaLnBrk="1" fontAlgn="b" latinLnBrk="0" hangingPunct="1"/>
                      <a:r>
                        <a:rPr lang="en-GB" sz="1400" b="1" i="0" u="none" strike="noStrike" kern="1200">
                          <a:solidFill>
                            <a:schemeClr val="bg2">
                              <a:lumMod val="10000"/>
                            </a:schemeClr>
                          </a:solidFill>
                          <a:effectLst/>
                          <a:latin typeface="+mn-lt"/>
                          <a:ea typeface="+mn-ea"/>
                          <a:cs typeface="+mn-cs"/>
                        </a:rPr>
                        <a:t>12 MONTHS </a:t>
                      </a:r>
                      <a:endParaRPr lang="en-US">
                        <a:solidFill>
                          <a:schemeClr val="bg2">
                            <a:lumMod val="10000"/>
                          </a:schemeClr>
                        </a:solidFill>
                      </a:endParaRPr>
                    </a:p>
                    <a:p>
                      <a:pPr marL="0" lvl="0" algn="r">
                        <a:buNone/>
                      </a:pPr>
                      <a:r>
                        <a:rPr lang="en-GB" sz="1400" b="1" i="0" u="none" strike="noStrike" kern="1200">
                          <a:solidFill>
                            <a:schemeClr val="bg2">
                              <a:lumMod val="10000"/>
                            </a:schemeClr>
                          </a:solidFill>
                          <a:effectLst/>
                          <a:latin typeface="+mn-lt"/>
                          <a:ea typeface="+mn-ea"/>
                          <a:cs typeface="+mn-cs"/>
                        </a:rPr>
                        <a:t>TO 30 JUNE 2024</a:t>
                      </a:r>
                      <a:endParaRPr lang="en-US">
                        <a:solidFill>
                          <a:schemeClr val="bg2">
                            <a:lumMod val="10000"/>
                          </a:schemeClr>
                        </a:solidFill>
                      </a:endParaRPr>
                    </a:p>
                    <a:p>
                      <a:pPr marL="0" lvl="0" algn="r">
                        <a:buNone/>
                      </a:pPr>
                      <a:r>
                        <a:rPr lang="en-GB" sz="1400" b="1" i="0" u="none" strike="noStrike" kern="1200">
                          <a:solidFill>
                            <a:schemeClr val="bg2">
                              <a:lumMod val="10000"/>
                            </a:schemeClr>
                          </a:solidFill>
                          <a:effectLst/>
                          <a:latin typeface="+mn-lt"/>
                          <a:ea typeface="+mn-ea"/>
                          <a:cs typeface="+mn-cs"/>
                        </a:rPr>
                        <a:t>£M</a:t>
                      </a:r>
                    </a:p>
                  </a:txBody>
                  <a:tcPr marL="72000" marR="72000" marT="0" marB="0" anchor="ctr">
                    <a:solidFill>
                      <a:schemeClr val="bg2">
                        <a:lumMod val="90000"/>
                      </a:schemeClr>
                    </a:solidFill>
                  </a:tcPr>
                </a:tc>
                <a:tc>
                  <a:txBody>
                    <a:bodyPr/>
                    <a:lstStyle/>
                    <a:p>
                      <a:pPr marL="0" algn="r" rtl="0" eaLnBrk="1" fontAlgn="b" latinLnBrk="0" hangingPunct="1"/>
                      <a:r>
                        <a:rPr lang="en-GB" sz="1400" b="1" i="0" u="none" strike="noStrike" kern="1200">
                          <a:solidFill>
                            <a:schemeClr val="bg2">
                              <a:lumMod val="10000"/>
                            </a:schemeClr>
                          </a:solidFill>
                          <a:effectLst/>
                          <a:latin typeface="+mn-lt"/>
                          <a:ea typeface="+mn-ea"/>
                          <a:cs typeface="+mn-cs"/>
                        </a:rPr>
                        <a:t>12 MONTHS TO 30 JUNE 2023</a:t>
                      </a:r>
                    </a:p>
                    <a:p>
                      <a:pPr marL="0" lvl="0" algn="r">
                        <a:buNone/>
                      </a:pPr>
                      <a:r>
                        <a:rPr lang="en-GB" sz="1400" b="1" i="0" u="none" strike="noStrike" kern="1200">
                          <a:solidFill>
                            <a:schemeClr val="bg2">
                              <a:lumMod val="10000"/>
                            </a:schemeClr>
                          </a:solidFill>
                          <a:effectLst/>
                          <a:latin typeface="+mn-lt"/>
                          <a:ea typeface="+mn-ea"/>
                          <a:cs typeface="+mn-cs"/>
                        </a:rPr>
                        <a:t>£M</a:t>
                      </a:r>
                    </a:p>
                  </a:txBody>
                  <a:tcPr marL="72000" marR="72000" marT="0" marB="0" anchor="ctr">
                    <a:solidFill>
                      <a:schemeClr val="bg2">
                        <a:lumMod val="90000"/>
                      </a:schemeClr>
                    </a:solidFill>
                  </a:tcPr>
                </a:tc>
                <a:tc>
                  <a:txBody>
                    <a:bodyPr/>
                    <a:lstStyle/>
                    <a:p>
                      <a:pPr algn="r"/>
                      <a:r>
                        <a:rPr lang="en-GB" sz="1400" b="1" i="0" u="none" strike="noStrike">
                          <a:solidFill>
                            <a:schemeClr val="bg2">
                              <a:lumMod val="10000"/>
                            </a:schemeClr>
                          </a:solidFill>
                          <a:effectLst/>
                          <a:latin typeface="+mn-lt"/>
                        </a:rPr>
                        <a:t>ABSOLUTE VARIANCE </a:t>
                      </a:r>
                    </a:p>
                    <a:p>
                      <a:pPr algn="r"/>
                      <a:r>
                        <a:rPr lang="en-GB" sz="1400" b="1" i="0">
                          <a:solidFill>
                            <a:schemeClr val="bg2">
                              <a:lumMod val="10000"/>
                            </a:schemeClr>
                          </a:solidFill>
                          <a:latin typeface="+mn-lt"/>
                        </a:rPr>
                        <a:t>%</a:t>
                      </a:r>
                    </a:p>
                  </a:txBody>
                  <a:tcPr marL="93680" marR="93680" marT="46840" marB="46840" anchor="b">
                    <a:solidFill>
                      <a:schemeClr val="bg2">
                        <a:lumMod val="90000"/>
                      </a:schemeClr>
                    </a:solidFill>
                  </a:tcPr>
                </a:tc>
                <a:tc>
                  <a:txBody>
                    <a:bodyPr/>
                    <a:lstStyle/>
                    <a:p>
                      <a:pPr marL="0" marR="0" lvl="0" indent="0" algn="r" rtl="0" eaLnBrk="1" fontAlgn="auto" latinLnBrk="0" hangingPunct="1">
                        <a:lnSpc>
                          <a:spcPct val="100000"/>
                        </a:lnSpc>
                        <a:spcBef>
                          <a:spcPts val="0"/>
                        </a:spcBef>
                        <a:spcAft>
                          <a:spcPts val="0"/>
                        </a:spcAft>
                        <a:buClrTx/>
                        <a:buSzTx/>
                        <a:buFontTx/>
                        <a:buNone/>
                      </a:pPr>
                      <a:r>
                        <a:rPr kumimoji="0" lang="en-GB" sz="1400" b="1" i="0" u="none" strike="noStrike" kern="1200" cap="none" spc="0" normalizeH="0" baseline="0" noProof="0">
                          <a:ln>
                            <a:noFill/>
                          </a:ln>
                          <a:solidFill>
                            <a:schemeClr val="bg2">
                              <a:lumMod val="10000"/>
                            </a:schemeClr>
                          </a:solidFill>
                          <a:effectLst/>
                          <a:uLnTx/>
                          <a:uFillTx/>
                          <a:latin typeface="+mn-lt"/>
                          <a:ea typeface="+mn-ea"/>
                          <a:cs typeface="+mn-cs"/>
                        </a:rPr>
                        <a:t>ORGANIC </a:t>
                      </a:r>
                      <a:r>
                        <a:rPr lang="en-GB" sz="1400" b="1" i="0" u="none" strike="noStrike" kern="1200" cap="none" spc="0" normalizeH="0" baseline="0" noProof="0">
                          <a:ln>
                            <a:noFill/>
                          </a:ln>
                          <a:solidFill>
                            <a:schemeClr val="bg2">
                              <a:lumMod val="10000"/>
                            </a:schemeClr>
                          </a:solidFill>
                          <a:effectLst/>
                          <a:uLnTx/>
                          <a:uFillTx/>
                          <a:latin typeface="+mn-lt"/>
                          <a:ea typeface="+mn-ea"/>
                          <a:cs typeface="+mn-cs"/>
                        </a:rPr>
                        <a:t>VARIANCE </a:t>
                      </a:r>
                      <a:endParaRPr kumimoji="0" lang="en-GB" sz="1400" b="1" i="0" u="none" strike="noStrike" kern="1200" cap="none" spc="0" normalizeH="0" baseline="0" noProof="0">
                        <a:ln>
                          <a:noFill/>
                        </a:ln>
                        <a:solidFill>
                          <a:schemeClr val="bg2">
                            <a:lumMod val="10000"/>
                          </a:schemeClr>
                        </a:solidFill>
                        <a:effectLst/>
                        <a:uLnTx/>
                        <a:uFillTx/>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bg2">
                              <a:lumMod val="10000"/>
                            </a:schemeClr>
                          </a:solidFill>
                          <a:effectLst/>
                          <a:uLnTx/>
                          <a:uFillTx/>
                          <a:latin typeface="+mn-lt"/>
                          <a:ea typeface="+mn-ea"/>
                          <a:cs typeface="+mn-cs"/>
                        </a:rPr>
                        <a:t>%</a:t>
                      </a:r>
                    </a:p>
                  </a:txBody>
                  <a:tcPr marL="93680" marR="93680" marT="46840" marB="46840" anchor="b">
                    <a:solidFill>
                      <a:schemeClr val="bg2">
                        <a:lumMod val="90000"/>
                      </a:schemeClr>
                    </a:solidFill>
                  </a:tcPr>
                </a:tc>
                <a:extLst>
                  <a:ext uri="{0D108BD9-81ED-4DB2-BD59-A6C34878D82A}">
                    <a16:rowId xmlns:a16="http://schemas.microsoft.com/office/drawing/2014/main" val="3444441674"/>
                  </a:ext>
                </a:extLst>
              </a:tr>
              <a:tr h="312266">
                <a:tc gridSpan="5">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400" b="1" i="0">
                          <a:solidFill>
                            <a:schemeClr val="bg1"/>
                          </a:solidFill>
                          <a:latin typeface="+mn-lt"/>
                        </a:rPr>
                        <a:t>REVENUE</a:t>
                      </a:r>
                    </a:p>
                  </a:txBody>
                  <a:tcPr marL="93680" marR="93680" marT="46840" marB="46840" anchor="ctr">
                    <a:solidFill>
                      <a:schemeClr val="tx1"/>
                    </a:solidFill>
                  </a:tcPr>
                </a:tc>
                <a:tc hMerge="1">
                  <a:txBody>
                    <a:bodyPr/>
                    <a:lstStyle/>
                    <a:p>
                      <a:pPr marL="0" marR="0" lvl="0" indent="0" algn="r" defTabSz="914400" rtl="0" eaLnBrk="1" fontAlgn="b" latinLnBrk="0" hangingPunct="1">
                        <a:lnSpc>
                          <a:spcPct val="100000"/>
                        </a:lnSpc>
                        <a:spcBef>
                          <a:spcPts val="0"/>
                        </a:spcBef>
                        <a:spcAft>
                          <a:spcPts val="400"/>
                        </a:spcAft>
                        <a:buClrTx/>
                        <a:buSzTx/>
                        <a:buFontTx/>
                        <a:buNone/>
                        <a:tabLst/>
                        <a:defRPr/>
                      </a:pPr>
                      <a:endParaRPr lang="en-GB" sz="1400" b="0" i="0" u="none" strike="noStrike">
                        <a:solidFill>
                          <a:schemeClr val="tx1">
                            <a:lumMod val="75000"/>
                            <a:lumOff val="25000"/>
                          </a:schemeClr>
                        </a:solidFill>
                        <a:effectLst/>
                        <a:latin typeface="+mn-lt"/>
                      </a:endParaRPr>
                    </a:p>
                  </a:txBody>
                  <a:tcPr marL="72000" marR="72000" marT="0" marB="0" anchor="ctr">
                    <a:solidFill>
                      <a:srgbClr val="E8E8E9"/>
                    </a:solidFill>
                  </a:tcPr>
                </a:tc>
                <a:tc hMerge="1">
                  <a:txBody>
                    <a:bodyPr/>
                    <a:lstStyle/>
                    <a:p>
                      <a:pPr marL="0" marR="0" lvl="0" indent="0" algn="r" defTabSz="914400" rtl="0" eaLnBrk="1" fontAlgn="b" latinLnBrk="0" hangingPunct="1">
                        <a:lnSpc>
                          <a:spcPct val="100000"/>
                        </a:lnSpc>
                        <a:spcBef>
                          <a:spcPts val="600"/>
                        </a:spcBef>
                        <a:spcAft>
                          <a:spcPts val="600"/>
                        </a:spcAft>
                        <a:buClrTx/>
                        <a:buSzTx/>
                        <a:buFontTx/>
                        <a:buNone/>
                        <a:tabLst/>
                        <a:defRPr/>
                      </a:pPr>
                      <a:endParaRPr lang="en-GB" sz="1400" b="0" i="0" u="none" strike="noStrike">
                        <a:solidFill>
                          <a:schemeClr val="tx1">
                            <a:lumMod val="75000"/>
                            <a:lumOff val="25000"/>
                          </a:schemeClr>
                        </a:solidFill>
                        <a:effectLst/>
                        <a:latin typeface="Arial"/>
                      </a:endParaRPr>
                    </a:p>
                  </a:txBody>
                  <a:tcPr marL="72000" marR="72000" marT="0" marB="0" anchor="ctr">
                    <a:solidFill>
                      <a:srgbClr val="E8E8E9"/>
                    </a:solidFill>
                  </a:tcPr>
                </a:tc>
                <a:tc hMerge="1">
                  <a:txBody>
                    <a:bodyPr/>
                    <a:lstStyle/>
                    <a:p>
                      <a:pPr algn="r" fontAlgn="b">
                        <a:spcBef>
                          <a:spcPts val="600"/>
                        </a:spcBef>
                        <a:spcAft>
                          <a:spcPts val="600"/>
                        </a:spcAft>
                      </a:pPr>
                      <a:endParaRPr lang="en-GB" sz="1400" b="0" i="0" u="none" strike="noStrike">
                        <a:solidFill>
                          <a:schemeClr val="tx1">
                            <a:lumMod val="75000"/>
                            <a:lumOff val="25000"/>
                          </a:schemeClr>
                        </a:solidFill>
                        <a:effectLst/>
                        <a:latin typeface="Arial"/>
                      </a:endParaRPr>
                    </a:p>
                  </a:txBody>
                  <a:tcPr anchor="ctr">
                    <a:solidFill>
                      <a:srgbClr val="E8E8E9"/>
                    </a:solidFill>
                  </a:tcPr>
                </a:tc>
                <a:tc hMerge="1">
                  <a:txBody>
                    <a:bodyPr/>
                    <a:lstStyle/>
                    <a:p>
                      <a:pPr algn="r" fontAlgn="b">
                        <a:spcBef>
                          <a:spcPts val="600"/>
                        </a:spcBef>
                        <a:spcAft>
                          <a:spcPts val="600"/>
                        </a:spcAft>
                      </a:pPr>
                      <a:endParaRPr lang="en-GB" sz="1400" b="0" i="0" u="none" strike="noStrike">
                        <a:solidFill>
                          <a:schemeClr val="tx1">
                            <a:lumMod val="75000"/>
                            <a:lumOff val="25000"/>
                          </a:schemeClr>
                        </a:solidFill>
                        <a:effectLst/>
                        <a:latin typeface="Arial" panose="020B0604020202020204" pitchFamily="34" charset="0"/>
                      </a:endParaRPr>
                    </a:p>
                  </a:txBody>
                  <a:tcPr anchor="ctr">
                    <a:solidFill>
                      <a:srgbClr val="E8E8E9"/>
                    </a:solidFill>
                  </a:tcPr>
                </a:tc>
                <a:extLst>
                  <a:ext uri="{0D108BD9-81ED-4DB2-BD59-A6C34878D82A}">
                    <a16:rowId xmlns:a16="http://schemas.microsoft.com/office/drawing/2014/main" val="1641144131"/>
                  </a:ext>
                </a:extLst>
              </a:tr>
              <a:tr h="1061703">
                <a:tc>
                  <a:txBody>
                    <a:bodyPr/>
                    <a:lstStyle/>
                    <a:p>
                      <a:pPr marL="0" marR="0" lvl="0" indent="0" algn="l" rtl="0" eaLnBrk="1" fontAlgn="auto" latinLnBrk="0" hangingPunct="1">
                        <a:lnSpc>
                          <a:spcPct val="100000"/>
                        </a:lnSpc>
                        <a:spcBef>
                          <a:spcPts val="600"/>
                        </a:spcBef>
                        <a:spcAft>
                          <a:spcPts val="600"/>
                        </a:spcAft>
                        <a:buClrTx/>
                        <a:buSzTx/>
                        <a:buFontTx/>
                        <a:buNone/>
                      </a:pPr>
                      <a:r>
                        <a:rPr lang="en-GB" sz="1400" b="0" i="0">
                          <a:solidFill>
                            <a:schemeClr val="bg2">
                              <a:lumMod val="10000"/>
                            </a:schemeClr>
                          </a:solidFill>
                          <a:latin typeface="+mn-lt"/>
                        </a:rPr>
                        <a:t>   HSE</a:t>
                      </a:r>
                    </a:p>
                    <a:p>
                      <a:pPr marL="0" marR="0" lvl="0" indent="0" algn="l" rtl="0" eaLnBrk="1" fontAlgn="auto" latinLnBrk="0" hangingPunct="1">
                        <a:lnSpc>
                          <a:spcPct val="100000"/>
                        </a:lnSpc>
                        <a:spcBef>
                          <a:spcPts val="600"/>
                        </a:spcBef>
                        <a:spcAft>
                          <a:spcPts val="600"/>
                        </a:spcAft>
                        <a:buClrTx/>
                        <a:buSzTx/>
                        <a:buFontTx/>
                        <a:buNone/>
                      </a:pPr>
                      <a:r>
                        <a:rPr lang="en-GB" sz="1400" b="0" i="0" kern="1200">
                          <a:solidFill>
                            <a:schemeClr val="bg2">
                              <a:lumMod val="10000"/>
                            </a:schemeClr>
                          </a:solidFill>
                          <a:latin typeface="+mn-lt"/>
                          <a:ea typeface="+mn-ea"/>
                          <a:cs typeface="+mn-cs"/>
                        </a:rPr>
                        <a:t>   Legal</a:t>
                      </a:r>
                    </a:p>
                    <a:p>
                      <a:pPr marL="0" marR="0" lvl="0" indent="0" algn="l" rtl="0" eaLnBrk="1" fontAlgn="auto" latinLnBrk="0" hangingPunct="1">
                        <a:lnSpc>
                          <a:spcPct val="100000"/>
                        </a:lnSpc>
                        <a:spcBef>
                          <a:spcPts val="600"/>
                        </a:spcBef>
                        <a:spcAft>
                          <a:spcPts val="600"/>
                        </a:spcAft>
                        <a:buClrTx/>
                        <a:buSzTx/>
                        <a:buFontTx/>
                        <a:buNone/>
                      </a:pPr>
                      <a:r>
                        <a:rPr lang="en-GB" sz="1400" b="0" i="0">
                          <a:solidFill>
                            <a:schemeClr val="bg2">
                              <a:lumMod val="10000"/>
                            </a:schemeClr>
                          </a:solidFill>
                          <a:latin typeface="+mn-lt"/>
                        </a:rPr>
                        <a:t>   Financial Services - Insurance</a:t>
                      </a:r>
                    </a:p>
                    <a:p>
                      <a:pPr marL="0" marR="0" lvl="0" indent="0" algn="l">
                        <a:lnSpc>
                          <a:spcPct val="100000"/>
                        </a:lnSpc>
                        <a:spcBef>
                          <a:spcPts val="600"/>
                        </a:spcBef>
                        <a:spcAft>
                          <a:spcPts val="600"/>
                        </a:spcAft>
                        <a:buClrTx/>
                        <a:buSzTx/>
                        <a:buFontTx/>
                        <a:buNone/>
                      </a:pPr>
                      <a:r>
                        <a:rPr lang="en-GB" sz="1400" b="0" i="0">
                          <a:solidFill>
                            <a:schemeClr val="bg2">
                              <a:lumMod val="10000"/>
                            </a:schemeClr>
                          </a:solidFill>
                          <a:latin typeface="+mn-lt"/>
                        </a:rPr>
                        <a:t>   Financial Services - Other</a:t>
                      </a:r>
                    </a:p>
                  </a:txBody>
                  <a:tcPr marL="93680" marR="93680" marT="46840" marB="46840" anchor="ctr">
                    <a:solidFill>
                      <a:schemeClr val="bg2"/>
                    </a:solidFill>
                  </a:tcPr>
                </a:tc>
                <a:tc>
                  <a:txBody>
                    <a:bodyPr/>
                    <a:lstStyle/>
                    <a:p>
                      <a:pPr marL="0" marR="0" lvl="0" indent="0" algn="r" defTabSz="914400" rtl="0" eaLnBrk="1" fontAlgn="auto" latinLnBrk="0" hangingPunct="1">
                        <a:lnSpc>
                          <a:spcPct val="100000"/>
                        </a:lnSpc>
                        <a:spcBef>
                          <a:spcPts val="600"/>
                        </a:spcBef>
                        <a:spcAft>
                          <a:spcPts val="600"/>
                        </a:spcAft>
                        <a:buClrTx/>
                        <a:buSzTx/>
                        <a:buFontTx/>
                        <a:buNone/>
                        <a:tabLst/>
                        <a:defRPr/>
                      </a:pPr>
                      <a:r>
                        <a:rPr lang="en-GB" sz="1400" b="0" i="0" kern="1200">
                          <a:solidFill>
                            <a:schemeClr val="bg2">
                              <a:lumMod val="10000"/>
                            </a:schemeClr>
                          </a:solidFill>
                          <a:latin typeface="+mn-lt"/>
                          <a:ea typeface="+mn-ea"/>
                          <a:cs typeface="+mn-cs"/>
                        </a:rPr>
                        <a:t>4.8</a:t>
                      </a:r>
                    </a:p>
                    <a:p>
                      <a:pPr marL="0" marR="0" lvl="0" indent="0" algn="r" defTabSz="914400">
                        <a:lnSpc>
                          <a:spcPct val="100000"/>
                        </a:lnSpc>
                        <a:spcBef>
                          <a:spcPts val="600"/>
                        </a:spcBef>
                        <a:spcAft>
                          <a:spcPts val="600"/>
                        </a:spcAft>
                        <a:buNone/>
                        <a:tabLst/>
                        <a:defRPr/>
                      </a:pPr>
                      <a:r>
                        <a:rPr lang="en-GB" sz="1400" b="0" i="0" kern="1200">
                          <a:solidFill>
                            <a:schemeClr val="bg2">
                              <a:lumMod val="10000"/>
                            </a:schemeClr>
                          </a:solidFill>
                          <a:latin typeface="+mn-lt"/>
                          <a:ea typeface="+mn-ea"/>
                          <a:cs typeface="+mn-cs"/>
                        </a:rPr>
                        <a:t>16.0</a:t>
                      </a:r>
                      <a:endParaRPr lang="en-GB">
                        <a:solidFill>
                          <a:schemeClr val="bg2">
                            <a:lumMod val="10000"/>
                          </a:schemeClr>
                        </a:solidFill>
                      </a:endParaRPr>
                    </a:p>
                    <a:p>
                      <a:pPr marL="0" marR="0" lvl="0" indent="0" algn="r" defTabSz="914400" rtl="0" eaLnBrk="1" fontAlgn="auto" latinLnBrk="0" hangingPunct="1">
                        <a:lnSpc>
                          <a:spcPct val="100000"/>
                        </a:lnSpc>
                        <a:spcBef>
                          <a:spcPts val="600"/>
                        </a:spcBef>
                        <a:spcAft>
                          <a:spcPts val="600"/>
                        </a:spcAft>
                        <a:buClrTx/>
                        <a:buSzTx/>
                        <a:buFontTx/>
                        <a:buNone/>
                        <a:tabLst/>
                        <a:defRPr/>
                      </a:pPr>
                      <a:r>
                        <a:rPr lang="en-GB" sz="1400" b="0" i="0" kern="1200">
                          <a:solidFill>
                            <a:schemeClr val="bg2">
                              <a:lumMod val="10000"/>
                            </a:schemeClr>
                          </a:solidFill>
                          <a:latin typeface="+mn-lt"/>
                          <a:ea typeface="+mn-ea"/>
                          <a:cs typeface="+mn-cs"/>
                        </a:rPr>
                        <a:t>28.8</a:t>
                      </a:r>
                    </a:p>
                    <a:p>
                      <a:pPr marL="0" marR="0" lvl="0" indent="0" algn="r">
                        <a:lnSpc>
                          <a:spcPct val="100000"/>
                        </a:lnSpc>
                        <a:spcBef>
                          <a:spcPts val="600"/>
                        </a:spcBef>
                        <a:spcAft>
                          <a:spcPts val="600"/>
                        </a:spcAft>
                        <a:buClrTx/>
                        <a:buSzTx/>
                        <a:buFontTx/>
                        <a:buNone/>
                      </a:pPr>
                      <a:r>
                        <a:rPr lang="en-GB" sz="1400" b="0" i="0" kern="1200">
                          <a:solidFill>
                            <a:schemeClr val="bg2">
                              <a:lumMod val="10000"/>
                            </a:schemeClr>
                          </a:solidFill>
                          <a:latin typeface="+mn-lt"/>
                          <a:ea typeface="+mn-ea"/>
                          <a:cs typeface="+mn-cs"/>
                        </a:rPr>
                        <a:t>40.1</a:t>
                      </a:r>
                    </a:p>
                  </a:txBody>
                  <a:tcPr marL="72000" marR="72000" marT="0" marB="0" anchor="ctr">
                    <a:solidFill>
                      <a:schemeClr val="bg2"/>
                    </a:solidFill>
                  </a:tcPr>
                </a:tc>
                <a:tc>
                  <a:txBody>
                    <a:bodyPr/>
                    <a:lstStyle/>
                    <a:p>
                      <a:pPr marL="0" marR="0" lvl="0" indent="0" algn="r" rtl="0" eaLnBrk="1" fontAlgn="auto" latinLnBrk="0" hangingPunct="1">
                        <a:lnSpc>
                          <a:spcPct val="100000"/>
                        </a:lnSpc>
                        <a:spcBef>
                          <a:spcPts val="600"/>
                        </a:spcBef>
                        <a:spcAft>
                          <a:spcPts val="600"/>
                        </a:spcAft>
                        <a:buClrTx/>
                        <a:buSzTx/>
                        <a:buFontTx/>
                        <a:buNone/>
                      </a:pPr>
                      <a:endParaRPr lang="en-GB" sz="1400" b="0" i="0" kern="1200">
                        <a:solidFill>
                          <a:schemeClr val="bg2">
                            <a:lumMod val="10000"/>
                          </a:schemeClr>
                        </a:solidFill>
                        <a:latin typeface="+mn-lt"/>
                        <a:ea typeface="+mn-ea"/>
                        <a:cs typeface="+mn-cs"/>
                      </a:endParaRPr>
                    </a:p>
                    <a:p>
                      <a:pPr marL="0" marR="0" lvl="0" indent="0" algn="r" defTabSz="914400">
                        <a:lnSpc>
                          <a:spcPct val="100000"/>
                        </a:lnSpc>
                        <a:spcBef>
                          <a:spcPts val="600"/>
                        </a:spcBef>
                        <a:spcAft>
                          <a:spcPts val="600"/>
                        </a:spcAft>
                        <a:buClrTx/>
                        <a:buSzTx/>
                        <a:buFontTx/>
                        <a:buNone/>
                        <a:tabLst/>
                        <a:defRPr/>
                      </a:pPr>
                      <a:r>
                        <a:rPr lang="en-GB" sz="1400" b="0" i="0" kern="1200">
                          <a:solidFill>
                            <a:schemeClr val="bg2">
                              <a:lumMod val="10000"/>
                            </a:schemeClr>
                          </a:solidFill>
                          <a:latin typeface="+mn-lt"/>
                          <a:ea typeface="+mn-ea"/>
                          <a:cs typeface="+mn-cs"/>
                        </a:rPr>
                        <a:t>14.0</a:t>
                      </a:r>
                      <a:endParaRPr lang="en-US">
                        <a:solidFill>
                          <a:schemeClr val="bg2">
                            <a:lumMod val="10000"/>
                          </a:schemeClr>
                        </a:solidFill>
                      </a:endParaRPr>
                    </a:p>
                    <a:p>
                      <a:pPr marL="0" marR="0" lvl="0" indent="0" algn="r" defTabSz="914400">
                        <a:lnSpc>
                          <a:spcPct val="100000"/>
                        </a:lnSpc>
                        <a:spcBef>
                          <a:spcPts val="600"/>
                        </a:spcBef>
                        <a:spcAft>
                          <a:spcPts val="600"/>
                        </a:spcAft>
                        <a:buNone/>
                        <a:tabLst/>
                        <a:defRPr/>
                      </a:pPr>
                      <a:r>
                        <a:rPr lang="en-GB" sz="1400" b="0" i="0" kern="1200">
                          <a:solidFill>
                            <a:schemeClr val="bg2">
                              <a:lumMod val="10000"/>
                            </a:schemeClr>
                          </a:solidFill>
                          <a:latin typeface="+mn-lt"/>
                          <a:ea typeface="+mn-ea"/>
                          <a:cs typeface="+mn-cs"/>
                        </a:rPr>
                        <a:t>27.8</a:t>
                      </a:r>
                      <a:endParaRPr lang="en-GB">
                        <a:solidFill>
                          <a:schemeClr val="bg2">
                            <a:lumMod val="10000"/>
                          </a:schemeClr>
                        </a:solidFill>
                      </a:endParaRPr>
                    </a:p>
                    <a:p>
                      <a:pPr marL="0" marR="0" lvl="0" indent="0" algn="r">
                        <a:lnSpc>
                          <a:spcPct val="100000"/>
                        </a:lnSpc>
                        <a:spcBef>
                          <a:spcPts val="600"/>
                        </a:spcBef>
                        <a:spcAft>
                          <a:spcPts val="600"/>
                        </a:spcAft>
                        <a:buClrTx/>
                        <a:buSzTx/>
                        <a:buFontTx/>
                        <a:buNone/>
                      </a:pPr>
                      <a:r>
                        <a:rPr lang="en-GB" sz="1400" b="0" i="0" kern="1200">
                          <a:solidFill>
                            <a:schemeClr val="bg2">
                              <a:lumMod val="10000"/>
                            </a:schemeClr>
                          </a:solidFill>
                          <a:latin typeface="+mn-lt"/>
                          <a:ea typeface="+mn-ea"/>
                          <a:cs typeface="+mn-cs"/>
                        </a:rPr>
                        <a:t>36.9</a:t>
                      </a:r>
                    </a:p>
                  </a:txBody>
                  <a:tcPr marL="72000" marR="72000" marT="0" marB="0" anchor="ctr">
                    <a:solidFill>
                      <a:schemeClr val="bg2"/>
                    </a:solidFill>
                  </a:tcPr>
                </a:tc>
                <a:tc>
                  <a:txBody>
                    <a:bodyPr/>
                    <a:lstStyle/>
                    <a:p>
                      <a:pPr marL="0" marR="0" lvl="0" indent="0" algn="r" defTabSz="914400" rtl="0" eaLnBrk="1" fontAlgn="auto" latinLnBrk="0" hangingPunct="1">
                        <a:lnSpc>
                          <a:spcPct val="100000"/>
                        </a:lnSpc>
                        <a:spcBef>
                          <a:spcPts val="600"/>
                        </a:spcBef>
                        <a:spcAft>
                          <a:spcPts val="600"/>
                        </a:spcAft>
                        <a:buClrTx/>
                        <a:buSzTx/>
                        <a:buFontTx/>
                        <a:buNone/>
                        <a:tabLst/>
                        <a:defRPr/>
                      </a:pPr>
                      <a:endParaRPr lang="en-GB" sz="1400" b="0" i="0" kern="1200">
                        <a:solidFill>
                          <a:schemeClr val="bg2">
                            <a:lumMod val="10000"/>
                          </a:schemeClr>
                        </a:solidFill>
                        <a:latin typeface="+mn-lt"/>
                        <a:ea typeface="+mn-ea"/>
                        <a:cs typeface="+mn-cs"/>
                      </a:endParaRPr>
                    </a:p>
                    <a:p>
                      <a:pPr marL="0" marR="0" lvl="0" indent="0" algn="r" defTabSz="914400" rtl="0" eaLnBrk="1" fontAlgn="auto" latinLnBrk="0" hangingPunct="1">
                        <a:lnSpc>
                          <a:spcPct val="100000"/>
                        </a:lnSpc>
                        <a:spcBef>
                          <a:spcPts val="600"/>
                        </a:spcBef>
                        <a:spcAft>
                          <a:spcPts val="600"/>
                        </a:spcAft>
                        <a:buClrTx/>
                        <a:buSzTx/>
                        <a:buFontTx/>
                        <a:buNone/>
                        <a:tabLst/>
                        <a:defRPr/>
                      </a:pPr>
                      <a:r>
                        <a:rPr lang="en-GB" sz="1400" b="0" i="0" kern="1200">
                          <a:solidFill>
                            <a:schemeClr val="bg2">
                              <a:lumMod val="10000"/>
                            </a:schemeClr>
                          </a:solidFill>
                          <a:latin typeface="+mn-lt"/>
                          <a:ea typeface="+mn-ea"/>
                          <a:cs typeface="+mn-cs"/>
                        </a:rPr>
                        <a:t>14%</a:t>
                      </a:r>
                    </a:p>
                    <a:p>
                      <a:pPr marL="0" marR="0" lvl="0" indent="0" algn="r" defTabSz="914400" rtl="0" eaLnBrk="1" fontAlgn="auto" latinLnBrk="0" hangingPunct="1">
                        <a:lnSpc>
                          <a:spcPct val="100000"/>
                        </a:lnSpc>
                        <a:spcBef>
                          <a:spcPts val="600"/>
                        </a:spcBef>
                        <a:spcAft>
                          <a:spcPts val="600"/>
                        </a:spcAft>
                        <a:buClrTx/>
                        <a:buSzTx/>
                        <a:buFontTx/>
                        <a:buNone/>
                        <a:tabLst/>
                        <a:defRPr/>
                      </a:pPr>
                      <a:r>
                        <a:rPr lang="en-GB" sz="1400" b="0" i="0" kern="1200">
                          <a:solidFill>
                            <a:schemeClr val="bg2">
                              <a:lumMod val="10000"/>
                            </a:schemeClr>
                          </a:solidFill>
                          <a:latin typeface="+mn-lt"/>
                          <a:ea typeface="+mn-ea"/>
                          <a:cs typeface="+mn-cs"/>
                        </a:rPr>
                        <a:t>3%</a:t>
                      </a:r>
                    </a:p>
                    <a:p>
                      <a:pPr marL="0" marR="0" lvl="0" indent="0" algn="r">
                        <a:lnSpc>
                          <a:spcPct val="100000"/>
                        </a:lnSpc>
                        <a:spcBef>
                          <a:spcPts val="600"/>
                        </a:spcBef>
                        <a:spcAft>
                          <a:spcPts val="600"/>
                        </a:spcAft>
                        <a:buClrTx/>
                        <a:buSzTx/>
                        <a:buFontTx/>
                        <a:buNone/>
                      </a:pPr>
                      <a:r>
                        <a:rPr lang="en-GB" sz="1400" b="0" i="0" kern="1200">
                          <a:solidFill>
                            <a:schemeClr val="bg2">
                              <a:lumMod val="10000"/>
                            </a:schemeClr>
                          </a:solidFill>
                          <a:latin typeface="+mn-lt"/>
                          <a:ea typeface="+mn-ea"/>
                          <a:cs typeface="+mn-cs"/>
                        </a:rPr>
                        <a:t>9%</a:t>
                      </a:r>
                    </a:p>
                  </a:txBody>
                  <a:tcPr anchor="ctr">
                    <a:solidFill>
                      <a:schemeClr val="bg2"/>
                    </a:solidFill>
                  </a:tcPr>
                </a:tc>
                <a:tc>
                  <a:txBody>
                    <a:bodyPr/>
                    <a:lstStyle/>
                    <a:p>
                      <a:pPr marL="0" marR="0" lvl="0" indent="0" algn="r" defTabSz="914400" rtl="0" eaLnBrk="1" fontAlgn="auto" latinLnBrk="0" hangingPunct="1">
                        <a:lnSpc>
                          <a:spcPct val="100000"/>
                        </a:lnSpc>
                        <a:spcBef>
                          <a:spcPts val="600"/>
                        </a:spcBef>
                        <a:spcAft>
                          <a:spcPts val="600"/>
                        </a:spcAft>
                        <a:buClrTx/>
                        <a:buSzTx/>
                        <a:buFontTx/>
                        <a:buNone/>
                        <a:tabLst/>
                        <a:defRPr/>
                      </a:pPr>
                      <a:endParaRPr lang="en-GB" sz="1400" b="0" i="0" kern="1200">
                        <a:solidFill>
                          <a:schemeClr val="bg2">
                            <a:lumMod val="10000"/>
                          </a:schemeClr>
                        </a:solidFill>
                        <a:latin typeface="+mn-lt"/>
                        <a:ea typeface="+mn-ea"/>
                        <a:cs typeface="+mn-cs"/>
                      </a:endParaRPr>
                    </a:p>
                    <a:p>
                      <a:pPr marL="0" marR="0" lvl="0" indent="0" algn="r" defTabSz="914400" rtl="0" eaLnBrk="1" fontAlgn="auto" latinLnBrk="0" hangingPunct="1">
                        <a:lnSpc>
                          <a:spcPct val="100000"/>
                        </a:lnSpc>
                        <a:spcBef>
                          <a:spcPts val="600"/>
                        </a:spcBef>
                        <a:spcAft>
                          <a:spcPts val="600"/>
                        </a:spcAft>
                        <a:buClrTx/>
                        <a:buSzTx/>
                        <a:buFontTx/>
                        <a:buNone/>
                        <a:tabLst/>
                        <a:defRPr/>
                      </a:pPr>
                      <a:r>
                        <a:rPr lang="en-GB" sz="1400" b="0" i="0" kern="1200">
                          <a:solidFill>
                            <a:schemeClr val="bg2">
                              <a:lumMod val="10000"/>
                            </a:schemeClr>
                          </a:solidFill>
                          <a:latin typeface="+mn-lt"/>
                          <a:ea typeface="+mn-ea"/>
                          <a:cs typeface="+mn-cs"/>
                        </a:rPr>
                        <a:t>14%</a:t>
                      </a:r>
                    </a:p>
                    <a:p>
                      <a:pPr marL="0" marR="0" lvl="0" indent="0" algn="r" defTabSz="914400" rtl="0" eaLnBrk="1" fontAlgn="auto" latinLnBrk="0" hangingPunct="1">
                        <a:lnSpc>
                          <a:spcPct val="100000"/>
                        </a:lnSpc>
                        <a:spcBef>
                          <a:spcPts val="600"/>
                        </a:spcBef>
                        <a:spcAft>
                          <a:spcPts val="600"/>
                        </a:spcAft>
                        <a:buClrTx/>
                        <a:buSzTx/>
                        <a:buFontTx/>
                        <a:buNone/>
                        <a:tabLst/>
                        <a:defRPr/>
                      </a:pPr>
                      <a:r>
                        <a:rPr lang="en-GB" sz="1400" b="0" i="0" kern="1200">
                          <a:solidFill>
                            <a:schemeClr val="bg2">
                              <a:lumMod val="10000"/>
                            </a:schemeClr>
                          </a:solidFill>
                          <a:latin typeface="+mn-lt"/>
                          <a:ea typeface="+mn-ea"/>
                          <a:cs typeface="+mn-cs"/>
                        </a:rPr>
                        <a:t>6%</a:t>
                      </a:r>
                    </a:p>
                    <a:p>
                      <a:pPr marL="0" marR="0" lvl="0" indent="0" algn="r">
                        <a:lnSpc>
                          <a:spcPct val="100000"/>
                        </a:lnSpc>
                        <a:spcBef>
                          <a:spcPts val="600"/>
                        </a:spcBef>
                        <a:spcAft>
                          <a:spcPts val="600"/>
                        </a:spcAft>
                        <a:buClrTx/>
                        <a:buSzTx/>
                        <a:buFontTx/>
                        <a:buNone/>
                      </a:pPr>
                      <a:r>
                        <a:rPr lang="en-GB" sz="1400" b="0" i="0" kern="1200">
                          <a:solidFill>
                            <a:schemeClr val="bg2">
                              <a:lumMod val="10000"/>
                            </a:schemeClr>
                          </a:solidFill>
                          <a:latin typeface="+mn-lt"/>
                          <a:ea typeface="+mn-ea"/>
                          <a:cs typeface="+mn-cs"/>
                        </a:rPr>
                        <a:t>9%</a:t>
                      </a:r>
                    </a:p>
                  </a:txBody>
                  <a:tcPr anchor="ctr">
                    <a:solidFill>
                      <a:schemeClr val="bg2"/>
                    </a:solidFill>
                  </a:tcPr>
                </a:tc>
                <a:extLst>
                  <a:ext uri="{0D108BD9-81ED-4DB2-BD59-A6C34878D82A}">
                    <a16:rowId xmlns:a16="http://schemas.microsoft.com/office/drawing/2014/main" val="3565879037"/>
                  </a:ext>
                </a:extLst>
              </a:tr>
              <a:tr h="3122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0">
                          <a:solidFill>
                            <a:schemeClr val="bg1"/>
                          </a:solidFill>
                          <a:latin typeface="+mn-lt"/>
                        </a:rPr>
                        <a:t>ONGOING REVENUE</a:t>
                      </a:r>
                    </a:p>
                  </a:txBody>
                  <a:tcPr marL="93680" marR="93680" marT="46840" marB="46840" anchor="ctr">
                    <a:solidFill>
                      <a:srgbClr val="B41817"/>
                    </a:solidFill>
                  </a:tcPr>
                </a:tc>
                <a:tc>
                  <a:txBody>
                    <a:bodyPr/>
                    <a:lstStyle/>
                    <a:p>
                      <a:pPr marL="0" marR="0" lvl="0" indent="0" algn="r" defTabSz="914400">
                        <a:lnSpc>
                          <a:spcPct val="100000"/>
                        </a:lnSpc>
                        <a:spcBef>
                          <a:spcPts val="0"/>
                        </a:spcBef>
                        <a:spcAft>
                          <a:spcPts val="0"/>
                        </a:spcAft>
                        <a:buNone/>
                        <a:tabLst/>
                        <a:defRPr/>
                      </a:pPr>
                      <a:r>
                        <a:rPr lang="en-GB" sz="1400" b="1" i="0" u="none" strike="noStrike" kern="1200">
                          <a:solidFill>
                            <a:schemeClr val="bg1"/>
                          </a:solidFill>
                          <a:effectLst/>
                          <a:latin typeface="+mn-lt"/>
                          <a:ea typeface="+mn-ea"/>
                          <a:cs typeface="+mn-cs"/>
                        </a:rPr>
                        <a:t>89.7</a:t>
                      </a:r>
                    </a:p>
                  </a:txBody>
                  <a:tcPr marL="72000" marR="72000" marT="0" marB="0" anchor="ctr">
                    <a:solidFill>
                      <a:srgbClr val="B41817"/>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GB" sz="1400" b="1" i="0" u="none" strike="noStrike" kern="1200">
                          <a:solidFill>
                            <a:schemeClr val="bg1"/>
                          </a:solidFill>
                          <a:effectLst/>
                          <a:latin typeface="+mn-lt"/>
                          <a:ea typeface="+mn-ea"/>
                          <a:cs typeface="+mn-cs"/>
                        </a:rPr>
                        <a:t>78.7</a:t>
                      </a:r>
                    </a:p>
                  </a:txBody>
                  <a:tcPr marL="72000" marR="72000" marT="0" marB="0" anchor="ctr">
                    <a:solidFill>
                      <a:srgbClr val="B41817"/>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GB" sz="1400" b="1" i="0" u="none" strike="noStrike" kern="1200">
                          <a:solidFill>
                            <a:schemeClr val="bg1"/>
                          </a:solidFill>
                          <a:effectLst/>
                          <a:latin typeface="+mn-lt"/>
                          <a:ea typeface="+mn-ea"/>
                          <a:cs typeface="+mn-cs"/>
                        </a:rPr>
                        <a:t>14%</a:t>
                      </a:r>
                    </a:p>
                  </a:txBody>
                  <a:tcPr anchor="ctr">
                    <a:solidFill>
                      <a:srgbClr val="B41817"/>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GB" sz="1400" b="1" i="0" u="none" strike="noStrike" kern="1200">
                          <a:solidFill>
                            <a:schemeClr val="bg1"/>
                          </a:solidFill>
                          <a:effectLst/>
                          <a:latin typeface="+mn-lt"/>
                          <a:ea typeface="+mn-ea"/>
                          <a:cs typeface="+mn-cs"/>
                        </a:rPr>
                        <a:t>9%</a:t>
                      </a:r>
                    </a:p>
                  </a:txBody>
                  <a:tcPr anchor="ctr">
                    <a:solidFill>
                      <a:srgbClr val="B41817"/>
                    </a:solidFill>
                  </a:tcPr>
                </a:tc>
                <a:extLst>
                  <a:ext uri="{0D108BD9-81ED-4DB2-BD59-A6C34878D82A}">
                    <a16:rowId xmlns:a16="http://schemas.microsoft.com/office/drawing/2014/main" val="2049893718"/>
                  </a:ext>
                </a:extLst>
              </a:tr>
              <a:tr h="312265">
                <a:tc>
                  <a:txBody>
                    <a:bodyPr/>
                    <a:lstStyle/>
                    <a:p>
                      <a:pPr marL="0" lvl="0" indent="0" algn="l">
                        <a:lnSpc>
                          <a:spcPct val="100000"/>
                        </a:lnSpc>
                        <a:spcBef>
                          <a:spcPts val="0"/>
                        </a:spcBef>
                        <a:spcAft>
                          <a:spcPts val="0"/>
                        </a:spcAft>
                        <a:buNone/>
                      </a:pPr>
                      <a:r>
                        <a:rPr lang="en-GB" sz="1400" b="0" i="0">
                          <a:solidFill>
                            <a:schemeClr val="bg2">
                              <a:lumMod val="10000"/>
                            </a:schemeClr>
                          </a:solidFill>
                          <a:latin typeface="+mn-lt"/>
                        </a:rPr>
                        <a:t>   Discontinued</a:t>
                      </a:r>
                    </a:p>
                  </a:txBody>
                  <a:tcPr marL="93680" marR="93680" marT="46839" marB="46839" anchor="ctr">
                    <a:solidFill>
                      <a:schemeClr val="bg1">
                        <a:lumMod val="95000"/>
                      </a:schemeClr>
                    </a:solidFill>
                  </a:tcPr>
                </a:tc>
                <a:tc>
                  <a:txBody>
                    <a:bodyPr/>
                    <a:lstStyle/>
                    <a:p>
                      <a:pPr marL="0" lvl="0" indent="0" algn="r" defTabSz="914400">
                        <a:lnSpc>
                          <a:spcPct val="100000"/>
                        </a:lnSpc>
                        <a:spcBef>
                          <a:spcPts val="0"/>
                        </a:spcBef>
                        <a:spcAft>
                          <a:spcPts val="0"/>
                        </a:spcAft>
                        <a:buNone/>
                        <a:tabLst/>
                        <a:defRPr/>
                      </a:pPr>
                      <a:r>
                        <a:rPr lang="en-GB" sz="1400" b="0" i="0" u="none" strike="noStrike" kern="1200">
                          <a:solidFill>
                            <a:schemeClr val="bg2">
                              <a:lumMod val="10000"/>
                            </a:schemeClr>
                          </a:solidFill>
                          <a:effectLst/>
                          <a:latin typeface="+mn-lt"/>
                          <a:ea typeface="+mn-ea"/>
                          <a:cs typeface="+mn-cs"/>
                        </a:rPr>
                        <a:t>36.3</a:t>
                      </a:r>
                    </a:p>
                  </a:txBody>
                  <a:tcPr marL="72000" marR="72000" marT="0" marB="0" anchor="ctr">
                    <a:solidFill>
                      <a:schemeClr val="bg1">
                        <a:lumMod val="95000"/>
                      </a:schemeClr>
                    </a:solidFill>
                  </a:tcPr>
                </a:tc>
                <a:tc>
                  <a:txBody>
                    <a:bodyPr/>
                    <a:lstStyle/>
                    <a:p>
                      <a:pPr marL="0" lvl="0" indent="0" algn="r" defTabSz="914400">
                        <a:lnSpc>
                          <a:spcPct val="100000"/>
                        </a:lnSpc>
                        <a:spcBef>
                          <a:spcPts val="0"/>
                        </a:spcBef>
                        <a:spcAft>
                          <a:spcPts val="0"/>
                        </a:spcAft>
                        <a:buNone/>
                        <a:tabLst/>
                        <a:defRPr/>
                      </a:pPr>
                      <a:r>
                        <a:rPr lang="en-GB" sz="1400" b="0" i="0" u="none" strike="noStrike" kern="1200">
                          <a:solidFill>
                            <a:schemeClr val="bg2">
                              <a:lumMod val="10000"/>
                            </a:schemeClr>
                          </a:solidFill>
                          <a:effectLst/>
                          <a:latin typeface="+mn-lt"/>
                          <a:ea typeface="+mn-ea"/>
                          <a:cs typeface="+mn-cs"/>
                        </a:rPr>
                        <a:t>44.8</a:t>
                      </a:r>
                    </a:p>
                  </a:txBody>
                  <a:tcPr marL="72000" marR="72000" marT="0" marB="0" anchor="ctr">
                    <a:solidFill>
                      <a:schemeClr val="bg1">
                        <a:lumMod val="95000"/>
                      </a:schemeClr>
                    </a:solidFill>
                  </a:tcPr>
                </a:tc>
                <a:tc>
                  <a:txBody>
                    <a:bodyPr/>
                    <a:lstStyle/>
                    <a:p>
                      <a:pPr marL="0" lvl="0" indent="0" algn="r" defTabSz="914400">
                        <a:lnSpc>
                          <a:spcPct val="100000"/>
                        </a:lnSpc>
                        <a:spcBef>
                          <a:spcPts val="0"/>
                        </a:spcBef>
                        <a:spcAft>
                          <a:spcPts val="0"/>
                        </a:spcAft>
                        <a:buNone/>
                        <a:tabLst/>
                        <a:defRPr/>
                      </a:pPr>
                      <a:endParaRPr lang="en-GB" sz="1400" b="0" i="0" u="none" strike="noStrike" kern="1200">
                        <a:solidFill>
                          <a:schemeClr val="bg2">
                            <a:lumMod val="10000"/>
                          </a:schemeClr>
                        </a:solidFill>
                        <a:effectLst/>
                        <a:latin typeface="+mn-lt"/>
                        <a:ea typeface="+mn-ea"/>
                        <a:cs typeface="+mn-cs"/>
                      </a:endParaRPr>
                    </a:p>
                  </a:txBody>
                  <a:tcPr anchor="ctr">
                    <a:solidFill>
                      <a:schemeClr val="bg1">
                        <a:lumMod val="95000"/>
                      </a:schemeClr>
                    </a:solidFill>
                  </a:tcPr>
                </a:tc>
                <a:tc>
                  <a:txBody>
                    <a:bodyPr/>
                    <a:lstStyle/>
                    <a:p>
                      <a:pPr marL="0" lvl="0" indent="0" algn="r" defTabSz="914400">
                        <a:lnSpc>
                          <a:spcPct val="100000"/>
                        </a:lnSpc>
                        <a:spcBef>
                          <a:spcPts val="0"/>
                        </a:spcBef>
                        <a:spcAft>
                          <a:spcPts val="0"/>
                        </a:spcAft>
                        <a:buNone/>
                        <a:tabLst/>
                        <a:defRPr/>
                      </a:pPr>
                      <a:endParaRPr lang="en-GB" sz="1400" b="0" i="0" u="none" strike="noStrike" kern="1200">
                        <a:solidFill>
                          <a:schemeClr val="bg2">
                            <a:lumMod val="10000"/>
                          </a:schemeClr>
                        </a:solidFill>
                        <a:effectLst/>
                        <a:latin typeface="+mn-lt"/>
                        <a:ea typeface="+mn-ea"/>
                        <a:cs typeface="+mn-cs"/>
                      </a:endParaRPr>
                    </a:p>
                  </a:txBody>
                  <a:tcPr anchor="ctr">
                    <a:solidFill>
                      <a:schemeClr val="bg1">
                        <a:lumMod val="95000"/>
                      </a:schemeClr>
                    </a:solidFill>
                  </a:tcPr>
                </a:tc>
                <a:extLst>
                  <a:ext uri="{0D108BD9-81ED-4DB2-BD59-A6C34878D82A}">
                    <a16:rowId xmlns:a16="http://schemas.microsoft.com/office/drawing/2014/main" val="2890932578"/>
                  </a:ext>
                </a:extLst>
              </a:tr>
              <a:tr h="312265">
                <a:tc>
                  <a:txBody>
                    <a:bodyPr/>
                    <a:lstStyle/>
                    <a:p>
                      <a:pPr marL="0" lvl="0" indent="0" algn="l">
                        <a:lnSpc>
                          <a:spcPct val="100000"/>
                        </a:lnSpc>
                        <a:spcBef>
                          <a:spcPts val="0"/>
                        </a:spcBef>
                        <a:spcAft>
                          <a:spcPts val="0"/>
                        </a:spcAft>
                        <a:buNone/>
                      </a:pPr>
                      <a:r>
                        <a:rPr lang="en-GB" sz="1400" b="1" i="0">
                          <a:solidFill>
                            <a:schemeClr val="bg1"/>
                          </a:solidFill>
                          <a:latin typeface="+mn-lt"/>
                        </a:rPr>
                        <a:t>TOTAL REVENUE</a:t>
                      </a:r>
                    </a:p>
                  </a:txBody>
                  <a:tcPr marL="93680" marR="93680" marT="46839" marB="46839" anchor="ctr">
                    <a:solidFill>
                      <a:srgbClr val="B41817"/>
                    </a:solidFill>
                  </a:tcPr>
                </a:tc>
                <a:tc>
                  <a:txBody>
                    <a:bodyPr/>
                    <a:lstStyle/>
                    <a:p>
                      <a:pPr marL="0" lvl="0" indent="0" algn="r" defTabSz="914400">
                        <a:lnSpc>
                          <a:spcPct val="100000"/>
                        </a:lnSpc>
                        <a:spcBef>
                          <a:spcPts val="0"/>
                        </a:spcBef>
                        <a:spcAft>
                          <a:spcPts val="0"/>
                        </a:spcAft>
                        <a:buNone/>
                        <a:tabLst/>
                        <a:defRPr/>
                      </a:pPr>
                      <a:r>
                        <a:rPr lang="en-GB" sz="1400" b="1" i="0" u="none" strike="noStrike" kern="1200">
                          <a:solidFill>
                            <a:schemeClr val="bg1"/>
                          </a:solidFill>
                          <a:effectLst/>
                          <a:latin typeface="+mn-lt"/>
                          <a:ea typeface="+mn-ea"/>
                          <a:cs typeface="+mn-cs"/>
                        </a:rPr>
                        <a:t>126.0</a:t>
                      </a:r>
                    </a:p>
                  </a:txBody>
                  <a:tcPr marL="72000" marR="72000" marT="0" marB="0" anchor="ctr">
                    <a:solidFill>
                      <a:srgbClr val="B41817"/>
                    </a:solidFill>
                  </a:tcPr>
                </a:tc>
                <a:tc>
                  <a:txBody>
                    <a:bodyPr/>
                    <a:lstStyle/>
                    <a:p>
                      <a:pPr marL="0" lvl="0" indent="0" algn="r" defTabSz="914400">
                        <a:lnSpc>
                          <a:spcPct val="100000"/>
                        </a:lnSpc>
                        <a:spcBef>
                          <a:spcPts val="0"/>
                        </a:spcBef>
                        <a:spcAft>
                          <a:spcPts val="0"/>
                        </a:spcAft>
                        <a:buNone/>
                        <a:tabLst/>
                        <a:defRPr/>
                      </a:pPr>
                      <a:r>
                        <a:rPr lang="en-GB" sz="1400" b="1" i="0" u="none" strike="noStrike" kern="1200">
                          <a:solidFill>
                            <a:schemeClr val="bg1"/>
                          </a:solidFill>
                          <a:effectLst/>
                          <a:latin typeface="+mn-lt"/>
                          <a:ea typeface="+mn-ea"/>
                          <a:cs typeface="+mn-cs"/>
                        </a:rPr>
                        <a:t>123.5</a:t>
                      </a:r>
                    </a:p>
                  </a:txBody>
                  <a:tcPr marL="72000" marR="72000" marT="0" marB="0" anchor="ctr">
                    <a:solidFill>
                      <a:srgbClr val="B41817"/>
                    </a:solidFill>
                  </a:tcPr>
                </a:tc>
                <a:tc>
                  <a:txBody>
                    <a:bodyPr/>
                    <a:lstStyle/>
                    <a:p>
                      <a:pPr marL="0" lvl="0" indent="0" algn="r" defTabSz="914400">
                        <a:lnSpc>
                          <a:spcPct val="100000"/>
                        </a:lnSpc>
                        <a:spcBef>
                          <a:spcPts val="0"/>
                        </a:spcBef>
                        <a:spcAft>
                          <a:spcPts val="0"/>
                        </a:spcAft>
                        <a:buNone/>
                        <a:tabLst/>
                        <a:defRPr/>
                      </a:pPr>
                      <a:r>
                        <a:rPr lang="en-GB" sz="1400" b="1" i="0" u="none" strike="noStrike" kern="1200">
                          <a:solidFill>
                            <a:schemeClr val="bg1"/>
                          </a:solidFill>
                          <a:effectLst/>
                          <a:latin typeface="+mn-lt"/>
                          <a:ea typeface="+mn-ea"/>
                          <a:cs typeface="+mn-cs"/>
                        </a:rPr>
                        <a:t>2%</a:t>
                      </a:r>
                    </a:p>
                  </a:txBody>
                  <a:tcPr anchor="ctr">
                    <a:solidFill>
                      <a:srgbClr val="B41817"/>
                    </a:solidFill>
                  </a:tcPr>
                </a:tc>
                <a:tc>
                  <a:txBody>
                    <a:bodyPr/>
                    <a:lstStyle/>
                    <a:p>
                      <a:pPr marL="0" lvl="0" indent="0" algn="r" defTabSz="914400">
                        <a:lnSpc>
                          <a:spcPct val="100000"/>
                        </a:lnSpc>
                        <a:spcBef>
                          <a:spcPts val="0"/>
                        </a:spcBef>
                        <a:spcAft>
                          <a:spcPts val="0"/>
                        </a:spcAft>
                        <a:buNone/>
                        <a:tabLst/>
                        <a:defRPr/>
                      </a:pPr>
                      <a:endParaRPr lang="en-GB" sz="1400" b="1" i="0" u="none" strike="noStrike" kern="1200">
                        <a:solidFill>
                          <a:schemeClr val="bg1"/>
                        </a:solidFill>
                        <a:effectLst/>
                        <a:latin typeface="+mn-lt"/>
                        <a:ea typeface="+mn-ea"/>
                        <a:cs typeface="+mn-cs"/>
                      </a:endParaRPr>
                    </a:p>
                  </a:txBody>
                  <a:tcPr anchor="ctr">
                    <a:solidFill>
                      <a:srgbClr val="B41817"/>
                    </a:solidFill>
                  </a:tcPr>
                </a:tc>
                <a:extLst>
                  <a:ext uri="{0D108BD9-81ED-4DB2-BD59-A6C34878D82A}">
                    <a16:rowId xmlns:a16="http://schemas.microsoft.com/office/drawing/2014/main" val="1833813018"/>
                  </a:ext>
                </a:extLst>
              </a:tr>
              <a:tr h="312265">
                <a:tc>
                  <a:txBody>
                    <a:bodyPr/>
                    <a:lstStyle/>
                    <a:p>
                      <a:pPr marL="0" lvl="0" indent="0" algn="l">
                        <a:lnSpc>
                          <a:spcPct val="100000"/>
                        </a:lnSpc>
                        <a:spcBef>
                          <a:spcPts val="0"/>
                        </a:spcBef>
                        <a:spcAft>
                          <a:spcPts val="0"/>
                        </a:spcAft>
                        <a:buNone/>
                      </a:pPr>
                      <a:endParaRPr lang="en-GB" sz="1400" b="1" i="0">
                        <a:solidFill>
                          <a:schemeClr val="bg1"/>
                        </a:solidFill>
                        <a:latin typeface="+mn-lt"/>
                      </a:endParaRPr>
                    </a:p>
                  </a:txBody>
                  <a:tcPr marL="93680" marR="93680" marT="46839" marB="46839" anchor="ctr">
                    <a:solidFill>
                      <a:schemeClr val="bg1"/>
                    </a:solidFill>
                  </a:tcPr>
                </a:tc>
                <a:tc>
                  <a:txBody>
                    <a:bodyPr/>
                    <a:lstStyle/>
                    <a:p>
                      <a:pPr marL="0" lvl="0" indent="0" algn="r" defTabSz="914400">
                        <a:lnSpc>
                          <a:spcPct val="100000"/>
                        </a:lnSpc>
                        <a:spcBef>
                          <a:spcPts val="0"/>
                        </a:spcBef>
                        <a:spcAft>
                          <a:spcPts val="0"/>
                        </a:spcAft>
                        <a:buNone/>
                        <a:tabLst/>
                        <a:defRPr/>
                      </a:pPr>
                      <a:endParaRPr lang="en-GB" sz="1400" b="1" i="0" u="none" strike="noStrike" kern="1200">
                        <a:solidFill>
                          <a:schemeClr val="bg1"/>
                        </a:solidFill>
                        <a:effectLst/>
                        <a:latin typeface="+mn-lt"/>
                        <a:ea typeface="+mn-ea"/>
                        <a:cs typeface="+mn-cs"/>
                      </a:endParaRPr>
                    </a:p>
                  </a:txBody>
                  <a:tcPr marL="72000" marR="72000" marT="0" marB="0" anchor="ctr">
                    <a:solidFill>
                      <a:schemeClr val="bg1"/>
                    </a:solidFill>
                  </a:tcPr>
                </a:tc>
                <a:tc>
                  <a:txBody>
                    <a:bodyPr/>
                    <a:lstStyle/>
                    <a:p>
                      <a:pPr marL="0" lvl="0" indent="0" algn="r" defTabSz="914400">
                        <a:lnSpc>
                          <a:spcPct val="100000"/>
                        </a:lnSpc>
                        <a:spcBef>
                          <a:spcPts val="0"/>
                        </a:spcBef>
                        <a:spcAft>
                          <a:spcPts val="0"/>
                        </a:spcAft>
                        <a:buNone/>
                        <a:tabLst/>
                        <a:defRPr/>
                      </a:pPr>
                      <a:endParaRPr lang="en-GB" sz="1400" b="1" i="0" u="none" strike="noStrike" kern="1200">
                        <a:solidFill>
                          <a:schemeClr val="bg1"/>
                        </a:solidFill>
                        <a:effectLst/>
                        <a:latin typeface="+mn-lt"/>
                        <a:ea typeface="+mn-ea"/>
                        <a:cs typeface="+mn-cs"/>
                      </a:endParaRPr>
                    </a:p>
                  </a:txBody>
                  <a:tcPr marL="72000" marR="72000" marT="0" marB="0" anchor="ctr">
                    <a:solidFill>
                      <a:schemeClr val="bg1"/>
                    </a:solidFill>
                  </a:tcPr>
                </a:tc>
                <a:tc>
                  <a:txBody>
                    <a:bodyPr/>
                    <a:lstStyle/>
                    <a:p>
                      <a:pPr marL="0" lvl="0" indent="0" algn="r" defTabSz="914400">
                        <a:lnSpc>
                          <a:spcPct val="100000"/>
                        </a:lnSpc>
                        <a:spcBef>
                          <a:spcPts val="0"/>
                        </a:spcBef>
                        <a:spcAft>
                          <a:spcPts val="0"/>
                        </a:spcAft>
                        <a:buNone/>
                        <a:tabLst/>
                        <a:defRPr/>
                      </a:pPr>
                      <a:endParaRPr lang="en-GB" sz="1400" b="1" i="0" u="none" strike="noStrike" kern="1200">
                        <a:solidFill>
                          <a:schemeClr val="bg1"/>
                        </a:solidFill>
                        <a:effectLst/>
                        <a:latin typeface="+mn-lt"/>
                        <a:ea typeface="+mn-ea"/>
                        <a:cs typeface="+mn-cs"/>
                      </a:endParaRPr>
                    </a:p>
                  </a:txBody>
                  <a:tcPr anchor="ctr">
                    <a:solidFill>
                      <a:schemeClr val="bg1"/>
                    </a:solidFill>
                  </a:tcPr>
                </a:tc>
                <a:tc>
                  <a:txBody>
                    <a:bodyPr/>
                    <a:lstStyle/>
                    <a:p>
                      <a:pPr marL="0" lvl="0" indent="0" algn="r" defTabSz="914400">
                        <a:lnSpc>
                          <a:spcPct val="100000"/>
                        </a:lnSpc>
                        <a:spcBef>
                          <a:spcPts val="0"/>
                        </a:spcBef>
                        <a:spcAft>
                          <a:spcPts val="0"/>
                        </a:spcAft>
                        <a:buNone/>
                        <a:tabLst/>
                        <a:defRPr/>
                      </a:pPr>
                      <a:endParaRPr lang="en-GB" sz="1400" b="1" i="0" u="none" strike="noStrike" kern="1200">
                        <a:solidFill>
                          <a:schemeClr val="bg1"/>
                        </a:solidFill>
                        <a:effectLst/>
                        <a:latin typeface="+mn-lt"/>
                        <a:ea typeface="+mn-ea"/>
                        <a:cs typeface="+mn-cs"/>
                      </a:endParaRPr>
                    </a:p>
                  </a:txBody>
                  <a:tcPr anchor="ctr">
                    <a:solidFill>
                      <a:schemeClr val="bg1"/>
                    </a:solidFill>
                  </a:tcPr>
                </a:tc>
                <a:extLst>
                  <a:ext uri="{0D108BD9-81ED-4DB2-BD59-A6C34878D82A}">
                    <a16:rowId xmlns:a16="http://schemas.microsoft.com/office/drawing/2014/main" val="573443225"/>
                  </a:ext>
                </a:extLst>
              </a:tr>
              <a:tr h="312266">
                <a:tc>
                  <a:txBody>
                    <a:bodyPr/>
                    <a:lstStyle/>
                    <a:p>
                      <a:pPr marL="0" marR="0" lvl="0" indent="0" algn="l" rtl="0" eaLnBrk="1" fontAlgn="auto" latinLnBrk="0" hangingPunct="1">
                        <a:lnSpc>
                          <a:spcPct val="100000"/>
                        </a:lnSpc>
                        <a:spcBef>
                          <a:spcPts val="0"/>
                        </a:spcBef>
                        <a:spcAft>
                          <a:spcPts val="0"/>
                        </a:spcAft>
                        <a:buClrTx/>
                        <a:buSzTx/>
                        <a:buFontTx/>
                        <a:buNone/>
                      </a:pPr>
                      <a:r>
                        <a:rPr lang="en-GB" sz="1400" b="1" i="0">
                          <a:solidFill>
                            <a:schemeClr val="bg1"/>
                          </a:solidFill>
                          <a:latin typeface="+mn-lt"/>
                        </a:rPr>
                        <a:t>ONGOING OPERATING PROFIT</a:t>
                      </a:r>
                    </a:p>
                  </a:txBody>
                  <a:tcPr marL="93680" marR="93680" marT="46840" marB="46840" anchor="ctr">
                    <a:solidFill>
                      <a:srgbClr val="B41817"/>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GB" sz="1400" b="1" i="0" u="none" strike="noStrike" kern="1200">
                          <a:solidFill>
                            <a:schemeClr val="bg1"/>
                          </a:solidFill>
                          <a:effectLst/>
                          <a:latin typeface="+mn-lt"/>
                          <a:ea typeface="+mn-ea"/>
                          <a:cs typeface="+mn-cs"/>
                        </a:rPr>
                        <a:t>28.1</a:t>
                      </a:r>
                    </a:p>
                  </a:txBody>
                  <a:tcPr marL="72000" marR="72000" marT="0" marB="0" anchor="ctr">
                    <a:solidFill>
                      <a:srgbClr val="B41817"/>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GB" sz="1400" b="1" i="0" u="none" strike="noStrike" kern="1200">
                          <a:solidFill>
                            <a:schemeClr val="bg1"/>
                          </a:solidFill>
                          <a:effectLst/>
                          <a:latin typeface="+mn-lt"/>
                          <a:ea typeface="+mn-ea"/>
                          <a:cs typeface="+mn-cs"/>
                        </a:rPr>
                        <a:t>21.9</a:t>
                      </a:r>
                    </a:p>
                  </a:txBody>
                  <a:tcPr marL="72000" marR="72000" marT="0" marB="0" anchor="ctr">
                    <a:solidFill>
                      <a:srgbClr val="B41817"/>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GB" sz="1400" b="1" i="0" u="none" strike="noStrike" kern="1200">
                          <a:solidFill>
                            <a:schemeClr val="bg1"/>
                          </a:solidFill>
                          <a:effectLst/>
                          <a:latin typeface="+mn-lt"/>
                          <a:ea typeface="+mn-ea"/>
                          <a:cs typeface="+mn-cs"/>
                        </a:rPr>
                        <a:t>28%</a:t>
                      </a:r>
                    </a:p>
                  </a:txBody>
                  <a:tcPr anchor="ctr">
                    <a:solidFill>
                      <a:srgbClr val="B41817"/>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GB" sz="1400" b="1" i="0" u="none" strike="noStrike" kern="1200">
                          <a:solidFill>
                            <a:schemeClr val="bg1"/>
                          </a:solidFill>
                          <a:effectLst/>
                          <a:latin typeface="+mn-lt"/>
                          <a:ea typeface="+mn-ea"/>
                          <a:cs typeface="+mn-cs"/>
                        </a:rPr>
                        <a:t>24%</a:t>
                      </a:r>
                    </a:p>
                  </a:txBody>
                  <a:tcPr anchor="ctr">
                    <a:solidFill>
                      <a:srgbClr val="B41817"/>
                    </a:solidFill>
                  </a:tcPr>
                </a:tc>
                <a:extLst>
                  <a:ext uri="{0D108BD9-81ED-4DB2-BD59-A6C34878D82A}">
                    <a16:rowId xmlns:a16="http://schemas.microsoft.com/office/drawing/2014/main" val="3024074364"/>
                  </a:ext>
                </a:extLst>
              </a:tr>
              <a:tr h="312265">
                <a:tc>
                  <a:txBody>
                    <a:bodyPr/>
                    <a:lstStyle/>
                    <a:p>
                      <a:pPr marL="0" lvl="0" indent="0" algn="l">
                        <a:lnSpc>
                          <a:spcPct val="100000"/>
                        </a:lnSpc>
                        <a:spcBef>
                          <a:spcPts val="0"/>
                        </a:spcBef>
                        <a:spcAft>
                          <a:spcPts val="0"/>
                        </a:spcAft>
                        <a:buNone/>
                      </a:pPr>
                      <a:r>
                        <a:rPr lang="en-GB" sz="1400" b="0" i="0">
                          <a:solidFill>
                            <a:schemeClr val="bg2">
                              <a:lumMod val="10000"/>
                            </a:schemeClr>
                          </a:solidFill>
                          <a:latin typeface="+mn-lt"/>
                        </a:rPr>
                        <a:t>   Ongoing margin</a:t>
                      </a:r>
                    </a:p>
                  </a:txBody>
                  <a:tcPr marL="93680" marR="93680" marT="46839" marB="46839" anchor="ctr">
                    <a:solidFill>
                      <a:schemeClr val="bg1">
                        <a:lumMod val="95000"/>
                      </a:schemeClr>
                    </a:solidFill>
                  </a:tcPr>
                </a:tc>
                <a:tc>
                  <a:txBody>
                    <a:bodyPr/>
                    <a:lstStyle/>
                    <a:p>
                      <a:pPr marL="0" lvl="0" indent="0" algn="r" defTabSz="914400">
                        <a:lnSpc>
                          <a:spcPct val="100000"/>
                        </a:lnSpc>
                        <a:spcBef>
                          <a:spcPts val="0"/>
                        </a:spcBef>
                        <a:spcAft>
                          <a:spcPts val="0"/>
                        </a:spcAft>
                        <a:buNone/>
                        <a:tabLst/>
                        <a:defRPr/>
                      </a:pPr>
                      <a:r>
                        <a:rPr lang="en-GB" sz="1400" b="0" i="0" u="none" strike="noStrike" kern="1200">
                          <a:solidFill>
                            <a:schemeClr val="bg2">
                              <a:lumMod val="10000"/>
                            </a:schemeClr>
                          </a:solidFill>
                          <a:effectLst/>
                          <a:latin typeface="+mn-lt"/>
                          <a:ea typeface="+mn-ea"/>
                          <a:cs typeface="+mn-cs"/>
                        </a:rPr>
                        <a:t>31%</a:t>
                      </a:r>
                    </a:p>
                  </a:txBody>
                  <a:tcPr marL="72000" marR="72000" marT="0" marB="0" anchor="ctr">
                    <a:solidFill>
                      <a:schemeClr val="bg1">
                        <a:lumMod val="95000"/>
                      </a:schemeClr>
                    </a:solidFill>
                  </a:tcPr>
                </a:tc>
                <a:tc>
                  <a:txBody>
                    <a:bodyPr/>
                    <a:lstStyle/>
                    <a:p>
                      <a:pPr marL="0" lvl="0" indent="0" algn="r" defTabSz="914400">
                        <a:lnSpc>
                          <a:spcPct val="100000"/>
                        </a:lnSpc>
                        <a:spcBef>
                          <a:spcPts val="0"/>
                        </a:spcBef>
                        <a:spcAft>
                          <a:spcPts val="0"/>
                        </a:spcAft>
                        <a:buNone/>
                        <a:tabLst/>
                        <a:defRPr/>
                      </a:pPr>
                      <a:r>
                        <a:rPr lang="en-GB" sz="1400" b="0" i="0" u="none" strike="noStrike" kern="1200">
                          <a:solidFill>
                            <a:schemeClr val="bg2">
                              <a:lumMod val="10000"/>
                            </a:schemeClr>
                          </a:solidFill>
                          <a:effectLst/>
                          <a:latin typeface="+mn-lt"/>
                          <a:ea typeface="+mn-ea"/>
                          <a:cs typeface="+mn-cs"/>
                        </a:rPr>
                        <a:t>28%</a:t>
                      </a:r>
                    </a:p>
                  </a:txBody>
                  <a:tcPr marL="72000" marR="72000" marT="0" marB="0" anchor="ctr">
                    <a:solidFill>
                      <a:schemeClr val="bg1">
                        <a:lumMod val="95000"/>
                      </a:schemeClr>
                    </a:solidFill>
                  </a:tcPr>
                </a:tc>
                <a:tc>
                  <a:txBody>
                    <a:bodyPr/>
                    <a:lstStyle/>
                    <a:p>
                      <a:pPr marL="0" lvl="0" indent="0" algn="r" defTabSz="914400">
                        <a:lnSpc>
                          <a:spcPct val="100000"/>
                        </a:lnSpc>
                        <a:spcBef>
                          <a:spcPts val="0"/>
                        </a:spcBef>
                        <a:spcAft>
                          <a:spcPts val="0"/>
                        </a:spcAft>
                        <a:buNone/>
                        <a:tabLst/>
                        <a:defRPr/>
                      </a:pPr>
                      <a:endParaRPr lang="en-GB" sz="1400" b="0" i="0" u="none" strike="noStrike" kern="1200">
                        <a:solidFill>
                          <a:schemeClr val="bg2">
                            <a:lumMod val="10000"/>
                          </a:schemeClr>
                        </a:solidFill>
                        <a:effectLst/>
                        <a:latin typeface="+mn-lt"/>
                        <a:ea typeface="+mn-ea"/>
                        <a:cs typeface="+mn-cs"/>
                      </a:endParaRPr>
                    </a:p>
                  </a:txBody>
                  <a:tcPr anchor="ctr">
                    <a:solidFill>
                      <a:schemeClr val="bg1">
                        <a:lumMod val="95000"/>
                      </a:schemeClr>
                    </a:solidFill>
                  </a:tcPr>
                </a:tc>
                <a:tc>
                  <a:txBody>
                    <a:bodyPr/>
                    <a:lstStyle/>
                    <a:p>
                      <a:pPr marL="0" lvl="0" indent="0" algn="r" defTabSz="914400">
                        <a:lnSpc>
                          <a:spcPct val="100000"/>
                        </a:lnSpc>
                        <a:spcBef>
                          <a:spcPts val="0"/>
                        </a:spcBef>
                        <a:spcAft>
                          <a:spcPts val="0"/>
                        </a:spcAft>
                        <a:buNone/>
                        <a:tabLst/>
                        <a:defRPr/>
                      </a:pPr>
                      <a:endParaRPr lang="en-GB" sz="1400" b="1" i="0" u="none" strike="noStrike" kern="1200">
                        <a:solidFill>
                          <a:schemeClr val="accent2"/>
                        </a:solidFill>
                        <a:effectLst/>
                        <a:latin typeface="+mn-lt"/>
                        <a:ea typeface="+mn-ea"/>
                        <a:cs typeface="+mn-cs"/>
                      </a:endParaRPr>
                    </a:p>
                  </a:txBody>
                  <a:tcPr anchor="ctr">
                    <a:solidFill>
                      <a:schemeClr val="bg1">
                        <a:lumMod val="95000"/>
                      </a:schemeClr>
                    </a:solidFill>
                  </a:tcPr>
                </a:tc>
                <a:extLst>
                  <a:ext uri="{0D108BD9-81ED-4DB2-BD59-A6C34878D82A}">
                    <a16:rowId xmlns:a16="http://schemas.microsoft.com/office/drawing/2014/main" val="4190301130"/>
                  </a:ext>
                </a:extLst>
              </a:tr>
              <a:tr h="312265">
                <a:tc>
                  <a:txBody>
                    <a:bodyPr/>
                    <a:lstStyle/>
                    <a:p>
                      <a:pPr marL="0" lvl="0" indent="0" algn="l">
                        <a:lnSpc>
                          <a:spcPct val="100000"/>
                        </a:lnSpc>
                        <a:spcBef>
                          <a:spcPts val="0"/>
                        </a:spcBef>
                        <a:spcAft>
                          <a:spcPts val="0"/>
                        </a:spcAft>
                        <a:buNone/>
                      </a:pPr>
                      <a:r>
                        <a:rPr lang="en-GB" sz="1400" b="0" i="0">
                          <a:solidFill>
                            <a:schemeClr val="bg2">
                              <a:lumMod val="10000"/>
                            </a:schemeClr>
                          </a:solidFill>
                          <a:latin typeface="+mn-lt"/>
                        </a:rPr>
                        <a:t>   Discontinued</a:t>
                      </a:r>
                    </a:p>
                  </a:txBody>
                  <a:tcPr marL="93680" marR="93680" marT="46839" marB="46839" anchor="ctr">
                    <a:solidFill>
                      <a:schemeClr val="bg1">
                        <a:lumMod val="95000"/>
                      </a:schemeClr>
                    </a:solidFill>
                  </a:tcPr>
                </a:tc>
                <a:tc>
                  <a:txBody>
                    <a:bodyPr/>
                    <a:lstStyle/>
                    <a:p>
                      <a:pPr marL="0" lvl="0" indent="0" algn="r" defTabSz="914400">
                        <a:lnSpc>
                          <a:spcPct val="100000"/>
                        </a:lnSpc>
                        <a:spcBef>
                          <a:spcPts val="0"/>
                        </a:spcBef>
                        <a:spcAft>
                          <a:spcPts val="0"/>
                        </a:spcAft>
                        <a:buNone/>
                        <a:tabLst/>
                        <a:defRPr/>
                      </a:pPr>
                      <a:r>
                        <a:rPr lang="en-GB" sz="1400" b="0" i="0" u="none" strike="noStrike" kern="1200">
                          <a:solidFill>
                            <a:schemeClr val="bg2">
                              <a:lumMod val="10000"/>
                            </a:schemeClr>
                          </a:solidFill>
                          <a:effectLst/>
                          <a:latin typeface="+mn-lt"/>
                          <a:ea typeface="+mn-ea"/>
                          <a:cs typeface="+mn-cs"/>
                        </a:rPr>
                        <a:t>3.5</a:t>
                      </a:r>
                    </a:p>
                  </a:txBody>
                  <a:tcPr marL="72000" marR="72000" marT="0" marB="0" anchor="ctr">
                    <a:solidFill>
                      <a:schemeClr val="bg1">
                        <a:lumMod val="95000"/>
                      </a:schemeClr>
                    </a:solidFill>
                  </a:tcPr>
                </a:tc>
                <a:tc>
                  <a:txBody>
                    <a:bodyPr/>
                    <a:lstStyle/>
                    <a:p>
                      <a:pPr marL="0" lvl="0" indent="0" algn="r" defTabSz="914400">
                        <a:lnSpc>
                          <a:spcPct val="100000"/>
                        </a:lnSpc>
                        <a:spcBef>
                          <a:spcPts val="0"/>
                        </a:spcBef>
                        <a:spcAft>
                          <a:spcPts val="0"/>
                        </a:spcAft>
                        <a:buNone/>
                        <a:tabLst/>
                        <a:defRPr/>
                      </a:pPr>
                      <a:r>
                        <a:rPr lang="en-GB" sz="1400" b="0" i="0" u="none" strike="noStrike" kern="1200">
                          <a:solidFill>
                            <a:schemeClr val="bg2">
                              <a:lumMod val="10000"/>
                            </a:schemeClr>
                          </a:solidFill>
                          <a:effectLst/>
                          <a:latin typeface="+mn-lt"/>
                          <a:ea typeface="+mn-ea"/>
                          <a:cs typeface="+mn-cs"/>
                        </a:rPr>
                        <a:t>7.4</a:t>
                      </a:r>
                    </a:p>
                  </a:txBody>
                  <a:tcPr marL="72000" marR="72000" marT="0" marB="0" anchor="ctr">
                    <a:solidFill>
                      <a:schemeClr val="bg1">
                        <a:lumMod val="95000"/>
                      </a:schemeClr>
                    </a:solidFill>
                  </a:tcPr>
                </a:tc>
                <a:tc>
                  <a:txBody>
                    <a:bodyPr/>
                    <a:lstStyle/>
                    <a:p>
                      <a:pPr marL="0" lvl="0" indent="0" algn="r" defTabSz="914400">
                        <a:lnSpc>
                          <a:spcPct val="100000"/>
                        </a:lnSpc>
                        <a:spcBef>
                          <a:spcPts val="0"/>
                        </a:spcBef>
                        <a:spcAft>
                          <a:spcPts val="0"/>
                        </a:spcAft>
                        <a:buNone/>
                        <a:tabLst/>
                        <a:defRPr/>
                      </a:pPr>
                      <a:endParaRPr lang="en-GB" sz="1400" b="0" i="0" u="none" strike="noStrike" kern="1200">
                        <a:solidFill>
                          <a:schemeClr val="bg2">
                            <a:lumMod val="10000"/>
                          </a:schemeClr>
                        </a:solidFill>
                        <a:effectLst/>
                        <a:latin typeface="+mn-lt"/>
                        <a:ea typeface="+mn-ea"/>
                        <a:cs typeface="+mn-cs"/>
                      </a:endParaRPr>
                    </a:p>
                  </a:txBody>
                  <a:tcPr anchor="ctr">
                    <a:solidFill>
                      <a:schemeClr val="bg1">
                        <a:lumMod val="95000"/>
                      </a:schemeClr>
                    </a:solidFill>
                  </a:tcPr>
                </a:tc>
                <a:tc>
                  <a:txBody>
                    <a:bodyPr/>
                    <a:lstStyle/>
                    <a:p>
                      <a:pPr marL="0" lvl="0" indent="0" algn="r" defTabSz="914400">
                        <a:lnSpc>
                          <a:spcPct val="100000"/>
                        </a:lnSpc>
                        <a:spcBef>
                          <a:spcPts val="0"/>
                        </a:spcBef>
                        <a:spcAft>
                          <a:spcPts val="0"/>
                        </a:spcAft>
                        <a:buNone/>
                        <a:tabLst/>
                        <a:defRPr/>
                      </a:pPr>
                      <a:endParaRPr lang="en-GB" sz="1400" b="1" i="0" u="none" strike="noStrike" kern="1200">
                        <a:solidFill>
                          <a:schemeClr val="accent2"/>
                        </a:solidFill>
                        <a:effectLst/>
                        <a:latin typeface="+mn-lt"/>
                        <a:ea typeface="+mn-ea"/>
                        <a:cs typeface="+mn-cs"/>
                      </a:endParaRPr>
                    </a:p>
                  </a:txBody>
                  <a:tcPr anchor="ctr">
                    <a:solidFill>
                      <a:schemeClr val="bg1">
                        <a:lumMod val="95000"/>
                      </a:schemeClr>
                    </a:solidFill>
                  </a:tcPr>
                </a:tc>
                <a:extLst>
                  <a:ext uri="{0D108BD9-81ED-4DB2-BD59-A6C34878D82A}">
                    <a16:rowId xmlns:a16="http://schemas.microsoft.com/office/drawing/2014/main" val="2862476618"/>
                  </a:ext>
                </a:extLst>
              </a:tr>
              <a:tr h="3122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0">
                          <a:solidFill>
                            <a:schemeClr val="bg1"/>
                          </a:solidFill>
                          <a:latin typeface="+mn-lt"/>
                        </a:rPr>
                        <a:t>TOTAL OPERATING PROFIT</a:t>
                      </a:r>
                    </a:p>
                  </a:txBody>
                  <a:tcPr marL="93680" marR="93680" marT="46840" marB="46840" anchor="ctr">
                    <a:solidFill>
                      <a:srgbClr val="B41817"/>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GB" sz="1400" b="1" i="0" u="none" strike="noStrike" kern="1200">
                          <a:solidFill>
                            <a:schemeClr val="bg1"/>
                          </a:solidFill>
                          <a:effectLst/>
                          <a:latin typeface="+mn-lt"/>
                          <a:ea typeface="+mn-ea"/>
                          <a:cs typeface="+mn-cs"/>
                        </a:rPr>
                        <a:t>31.6</a:t>
                      </a:r>
                    </a:p>
                  </a:txBody>
                  <a:tcPr marL="72000" marR="72000" marT="0" marB="0" anchor="ctr">
                    <a:solidFill>
                      <a:srgbClr val="B41817"/>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GB" sz="1400" b="1" i="0" u="none" strike="noStrike" kern="1200">
                          <a:solidFill>
                            <a:schemeClr val="bg1"/>
                          </a:solidFill>
                          <a:effectLst/>
                          <a:latin typeface="+mn-lt"/>
                          <a:ea typeface="+mn-ea"/>
                          <a:cs typeface="+mn-cs"/>
                        </a:rPr>
                        <a:t>29.3</a:t>
                      </a:r>
                    </a:p>
                  </a:txBody>
                  <a:tcPr marL="72000" marR="72000" marT="0" marB="0" anchor="ctr">
                    <a:solidFill>
                      <a:srgbClr val="B41817"/>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GB" sz="1400" b="1" i="0" u="none" strike="noStrike" kern="1200">
                          <a:solidFill>
                            <a:schemeClr val="bg1"/>
                          </a:solidFill>
                          <a:effectLst/>
                          <a:latin typeface="+mn-lt"/>
                          <a:ea typeface="+mn-ea"/>
                          <a:cs typeface="+mn-cs"/>
                        </a:rPr>
                        <a:t>8%</a:t>
                      </a:r>
                    </a:p>
                  </a:txBody>
                  <a:tcPr anchor="ctr">
                    <a:solidFill>
                      <a:srgbClr val="B41817"/>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endParaRPr lang="en-GB" sz="1400" b="1" i="0" u="none" strike="noStrike" kern="1200">
                        <a:solidFill>
                          <a:schemeClr val="bg1"/>
                        </a:solidFill>
                        <a:effectLst/>
                        <a:latin typeface="+mn-lt"/>
                        <a:ea typeface="+mn-ea"/>
                        <a:cs typeface="+mn-cs"/>
                      </a:endParaRPr>
                    </a:p>
                  </a:txBody>
                  <a:tcPr anchor="ctr">
                    <a:solidFill>
                      <a:srgbClr val="B41817"/>
                    </a:solidFill>
                  </a:tcPr>
                </a:tc>
                <a:extLst>
                  <a:ext uri="{0D108BD9-81ED-4DB2-BD59-A6C34878D82A}">
                    <a16:rowId xmlns:a16="http://schemas.microsoft.com/office/drawing/2014/main" val="2071430730"/>
                  </a:ext>
                </a:extLst>
              </a:tr>
            </a:tbl>
          </a:graphicData>
        </a:graphic>
      </p:graphicFrame>
    </p:spTree>
    <p:extLst>
      <p:ext uri="{BB962C8B-B14F-4D97-AF65-F5344CB8AC3E}">
        <p14:creationId xmlns:p14="http://schemas.microsoft.com/office/powerpoint/2010/main" val="336623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2A552F-897D-7530-1A5C-CC728F259252}"/>
              </a:ext>
            </a:extLst>
          </p:cNvPr>
          <p:cNvSpPr>
            <a:spLocks noGrp="1"/>
          </p:cNvSpPr>
          <p:nvPr>
            <p:ph type="title"/>
          </p:nvPr>
        </p:nvSpPr>
        <p:spPr>
          <a:xfrm>
            <a:off x="209208" y="180000"/>
            <a:ext cx="10338792" cy="972000"/>
          </a:xfrm>
        </p:spPr>
        <p:txBody>
          <a:bodyPr/>
          <a:lstStyle/>
          <a:p>
            <a:r>
              <a:rPr lang="en-GB" b="1"/>
              <a:t>Group income statement.</a:t>
            </a:r>
          </a:p>
        </p:txBody>
      </p:sp>
      <p:sp>
        <p:nvSpPr>
          <p:cNvPr id="4" name="Content Placeholder 3">
            <a:extLst>
              <a:ext uri="{FF2B5EF4-FFF2-40B4-BE49-F238E27FC236}">
                <a16:creationId xmlns:a16="http://schemas.microsoft.com/office/drawing/2014/main" id="{F6457F68-DB25-498B-B45A-39824677B604}"/>
              </a:ext>
            </a:extLst>
          </p:cNvPr>
          <p:cNvSpPr>
            <a:spLocks noGrp="1"/>
          </p:cNvSpPr>
          <p:nvPr>
            <p:ph sz="half" idx="1"/>
          </p:nvPr>
        </p:nvSpPr>
        <p:spPr>
          <a:xfrm>
            <a:off x="9785946" y="910349"/>
            <a:ext cx="2158796" cy="5003463"/>
          </a:xfrm>
        </p:spPr>
        <p:txBody>
          <a:bodyPr vert="horz" lIns="91440" tIns="45720" rIns="91440" bIns="45720" rtlCol="0" anchor="t">
            <a:noAutofit/>
          </a:bodyPr>
          <a:lstStyle/>
          <a:p>
            <a:pPr marL="180975" indent="-180975">
              <a:spcBef>
                <a:spcPts val="0"/>
              </a:spcBef>
              <a:spcAft>
                <a:spcPts val="1200"/>
              </a:spcAft>
              <a:buClr>
                <a:srgbClr val="5C5857"/>
              </a:buClr>
            </a:pPr>
            <a:r>
              <a:rPr lang="en-GB" sz="1200" dirty="0">
                <a:solidFill>
                  <a:schemeClr val="bg2">
                    <a:lumMod val="10000"/>
                  </a:schemeClr>
                </a:solidFill>
                <a:latin typeface="Nunito Sans"/>
              </a:rPr>
              <a:t>Ongoing operating profit growth 24%</a:t>
            </a:r>
          </a:p>
          <a:p>
            <a:pPr marL="180975" indent="-180975">
              <a:spcBef>
                <a:spcPts val="0"/>
              </a:spcBef>
              <a:spcAft>
                <a:spcPts val="1200"/>
              </a:spcAft>
              <a:buClr>
                <a:srgbClr val="5C5857"/>
              </a:buClr>
            </a:pPr>
            <a:r>
              <a:rPr lang="en-GB" sz="1200" dirty="0">
                <a:solidFill>
                  <a:schemeClr val="bg2">
                    <a:lumMod val="10000"/>
                  </a:schemeClr>
                </a:solidFill>
                <a:latin typeface="Nunito Sans"/>
              </a:rPr>
              <a:t>Continuing adjusted PBT up 42% to £24.1</a:t>
            </a:r>
            <a:r>
              <a:rPr lang="en-GB" sz="1200" dirty="0">
                <a:solidFill>
                  <a:schemeClr val="bg2">
                    <a:lumMod val="10000"/>
                  </a:schemeClr>
                </a:solidFill>
                <a:latin typeface="Nunito Sans"/>
                <a:cs typeface="Arial"/>
              </a:rPr>
              <a:t>m</a:t>
            </a:r>
            <a:endParaRPr lang="en-GB" sz="1200" dirty="0">
              <a:solidFill>
                <a:schemeClr val="bg2">
                  <a:lumMod val="10000"/>
                </a:schemeClr>
              </a:solidFill>
              <a:latin typeface="Nunito Sans"/>
            </a:endParaRPr>
          </a:p>
          <a:p>
            <a:pPr marL="180975" indent="-180975">
              <a:spcBef>
                <a:spcPts val="0"/>
              </a:spcBef>
              <a:spcAft>
                <a:spcPts val="1200"/>
              </a:spcAft>
              <a:buClr>
                <a:srgbClr val="5C5857"/>
              </a:buClr>
            </a:pPr>
            <a:r>
              <a:rPr lang="en-GB" sz="1200" dirty="0">
                <a:solidFill>
                  <a:schemeClr val="bg2">
                    <a:lumMod val="10000"/>
                  </a:schemeClr>
                </a:solidFill>
                <a:latin typeface="Nunito Sans"/>
                <a:cs typeface="Arial"/>
              </a:rPr>
              <a:t>Profit margins have improved with revenue growth and the disposal of lower margin businesses.  Ongoing operating margins are over 30%.  Margins including disposals were 25% (2023 24%)</a:t>
            </a:r>
          </a:p>
          <a:p>
            <a:pPr marL="180975" indent="-180975">
              <a:spcBef>
                <a:spcPts val="0"/>
              </a:spcBef>
              <a:spcAft>
                <a:spcPts val="1200"/>
              </a:spcAft>
              <a:buClr>
                <a:srgbClr val="0B375D"/>
              </a:buClr>
            </a:pPr>
            <a:r>
              <a:rPr lang="en-GB" sz="1200" dirty="0">
                <a:solidFill>
                  <a:schemeClr val="bg2">
                    <a:lumMod val="10000"/>
                  </a:schemeClr>
                </a:solidFill>
                <a:latin typeface="Nunito Sans"/>
                <a:cs typeface="Arial"/>
              </a:rPr>
              <a:t>Adjusting items and profits from discontinued ops are largely disposal profits and costs</a:t>
            </a:r>
          </a:p>
          <a:p>
            <a:pPr marL="180975" indent="-180975">
              <a:spcBef>
                <a:spcPts val="0"/>
              </a:spcBef>
              <a:spcAft>
                <a:spcPts val="1200"/>
              </a:spcAft>
              <a:buClr>
                <a:srgbClr val="0B375D"/>
              </a:buClr>
            </a:pPr>
            <a:r>
              <a:rPr lang="en-GB" sz="1200" dirty="0">
                <a:solidFill>
                  <a:schemeClr val="bg2">
                    <a:lumMod val="10000"/>
                  </a:schemeClr>
                </a:solidFill>
                <a:latin typeface="Nunito Sans"/>
                <a:cs typeface="Arial"/>
              </a:rPr>
              <a:t>Continuing adjusted basic EPS up 41% to 19.8p</a:t>
            </a:r>
            <a:endParaRPr lang="en-GB" dirty="0">
              <a:solidFill>
                <a:schemeClr val="bg2">
                  <a:lumMod val="10000"/>
                </a:schemeClr>
              </a:solidFill>
            </a:endParaRPr>
          </a:p>
          <a:p>
            <a:pPr marL="180975" indent="-180975">
              <a:spcBef>
                <a:spcPts val="0"/>
              </a:spcBef>
              <a:spcAft>
                <a:spcPts val="1200"/>
              </a:spcAft>
              <a:buClr>
                <a:srgbClr val="0B375D"/>
              </a:buClr>
            </a:pPr>
            <a:r>
              <a:rPr lang="en-GB" sz="1200" dirty="0">
                <a:solidFill>
                  <a:schemeClr val="bg2">
                    <a:lumMod val="10000"/>
                  </a:schemeClr>
                </a:solidFill>
                <a:latin typeface="Nunito Sans"/>
                <a:cs typeface="Arial"/>
              </a:rPr>
              <a:t>Dividend up 13% in line with total Adjusted PBT (including disposals)</a:t>
            </a:r>
            <a:endParaRPr lang="en-GB" dirty="0">
              <a:solidFill>
                <a:schemeClr val="bg2">
                  <a:lumMod val="10000"/>
                </a:schemeClr>
              </a:solidFill>
              <a:latin typeface="Nunito Sans"/>
            </a:endParaRPr>
          </a:p>
        </p:txBody>
      </p:sp>
      <p:sp>
        <p:nvSpPr>
          <p:cNvPr id="5" name="Slide Number Placeholder 2">
            <a:extLst>
              <a:ext uri="{FF2B5EF4-FFF2-40B4-BE49-F238E27FC236}">
                <a16:creationId xmlns:a16="http://schemas.microsoft.com/office/drawing/2014/main" id="{338CA372-3098-A15B-402C-11211FD28834}"/>
              </a:ext>
              <a:ext uri="{C183D7F6-B498-43B3-948B-1728B52AA6E4}">
                <adec:decorative xmlns:adec="http://schemas.microsoft.com/office/drawing/2017/decorative" val="1"/>
              </a:ext>
            </a:extLst>
          </p:cNvPr>
          <p:cNvSpPr txBox="1">
            <a:spLocks/>
          </p:cNvSpPr>
          <p:nvPr/>
        </p:nvSpPr>
        <p:spPr>
          <a:xfrm>
            <a:off x="113671" y="6413726"/>
            <a:ext cx="2743200" cy="365125"/>
          </a:xfrm>
          <a:prstGeom prst="rect">
            <a:avLst/>
          </a:prstGeom>
        </p:spPr>
        <p:txBody>
          <a:bodyPr anchor="ctr"/>
          <a:lstStyle>
            <a:lvl1pPr marL="0" indent="0" algn="l" defTabSz="914400" rtl="0" eaLnBrk="1" latinLnBrk="0" hangingPunct="1">
              <a:lnSpc>
                <a:spcPct val="100000"/>
              </a:lnSpc>
              <a:spcBef>
                <a:spcPts val="600"/>
              </a:spcBef>
              <a:buClr>
                <a:schemeClr val="accent6"/>
              </a:buClr>
              <a:buSzPct val="100000"/>
              <a:buFont typeface="Arial" panose="020B0604020202020204" pitchFamily="34" charset="0"/>
              <a:buNone/>
              <a:defRPr sz="2800" b="1" kern="1200">
                <a:solidFill>
                  <a:srgbClr val="C00000"/>
                </a:solidFill>
                <a:latin typeface="+mn-lt"/>
                <a:ea typeface="+mn-ea"/>
                <a:cs typeface="+mn-cs"/>
              </a:defRPr>
            </a:lvl1pPr>
            <a:lvl2pPr marL="457200" indent="0" algn="l" defTabSz="914400" rtl="0" eaLnBrk="1" latinLnBrk="0" hangingPunct="1">
              <a:lnSpc>
                <a:spcPct val="100000"/>
              </a:lnSpc>
              <a:spcBef>
                <a:spcPts val="600"/>
              </a:spcBef>
              <a:buClr>
                <a:schemeClr val="accent6"/>
              </a:buClr>
              <a:buSzPct val="100000"/>
              <a:buFont typeface="Arial" panose="020B0604020202020204" pitchFamily="34" charset="0"/>
              <a:buNone/>
              <a:defRPr sz="2400" kern="1200">
                <a:solidFill>
                  <a:schemeClr val="accent6"/>
                </a:solidFill>
                <a:latin typeface="+mn-lt"/>
                <a:ea typeface="+mn-ea"/>
                <a:cs typeface="+mn-cs"/>
              </a:defRPr>
            </a:lvl2pPr>
            <a:lvl3pPr marL="1257300" indent="-342900" algn="l" defTabSz="914400" rtl="0" eaLnBrk="1" latinLnBrk="0" hangingPunct="1">
              <a:lnSpc>
                <a:spcPct val="100000"/>
              </a:lnSpc>
              <a:spcBef>
                <a:spcPts val="600"/>
              </a:spcBef>
              <a:buClr>
                <a:schemeClr val="accent6"/>
              </a:buClr>
              <a:buSzPct val="100000"/>
              <a:buFont typeface="Arial" panose="020B0604020202020204" pitchFamily="34" charset="0"/>
              <a:buChar char="•"/>
              <a:defRPr sz="2000" kern="1200">
                <a:solidFill>
                  <a:schemeClr val="accent6"/>
                </a:solidFill>
                <a:latin typeface="+mn-lt"/>
                <a:ea typeface="+mn-ea"/>
                <a:cs typeface="+mn-cs"/>
              </a:defRPr>
            </a:lvl3pPr>
            <a:lvl4pPr marL="16573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4pPr>
            <a:lvl5pPr marL="21145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A996ADF-81D8-42D9-8450-C8A348369C20}" type="slidenum">
              <a:rPr kumimoji="0" lang="en-GB" sz="14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GB" sz="1400" b="0" i="0" u="none" strike="noStrike" kern="1200" cap="none" spc="0" normalizeH="0" baseline="0" noProof="0">
              <a:ln>
                <a:noFill/>
              </a:ln>
              <a:solidFill>
                <a:prstClr val="black">
                  <a:lumMod val="65000"/>
                  <a:lumOff val="35000"/>
                </a:prstClr>
              </a:solidFill>
              <a:effectLst/>
              <a:uLnTx/>
              <a:uFillTx/>
              <a:latin typeface="Arial"/>
            </a:endParaRPr>
          </a:p>
        </p:txBody>
      </p:sp>
      <p:graphicFrame>
        <p:nvGraphicFramePr>
          <p:cNvPr id="7" name="Content Placeholder 9">
            <a:extLst>
              <a:ext uri="{FF2B5EF4-FFF2-40B4-BE49-F238E27FC236}">
                <a16:creationId xmlns:a16="http://schemas.microsoft.com/office/drawing/2014/main" id="{DCC260F4-109E-6158-83D2-AE10538AB201}"/>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458528638"/>
              </p:ext>
            </p:extLst>
          </p:nvPr>
        </p:nvGraphicFramePr>
        <p:xfrm>
          <a:off x="301924" y="920511"/>
          <a:ext cx="9035799" cy="5451118"/>
        </p:xfrm>
        <a:graphic>
          <a:graphicData uri="http://schemas.openxmlformats.org/drawingml/2006/table">
            <a:tbl>
              <a:tblPr firstRow="1" bandRow="1">
                <a:tableStyleId>{5C22544A-7EE6-4342-B048-85BDC9FD1C3A}</a:tableStyleId>
              </a:tblPr>
              <a:tblGrid>
                <a:gridCol w="3656474">
                  <a:extLst>
                    <a:ext uri="{9D8B030D-6E8A-4147-A177-3AD203B41FA5}">
                      <a16:colId xmlns:a16="http://schemas.microsoft.com/office/drawing/2014/main" val="3845296029"/>
                    </a:ext>
                  </a:extLst>
                </a:gridCol>
                <a:gridCol w="1253377">
                  <a:extLst>
                    <a:ext uri="{9D8B030D-6E8A-4147-A177-3AD203B41FA5}">
                      <a16:colId xmlns:a16="http://schemas.microsoft.com/office/drawing/2014/main" val="2638662858"/>
                    </a:ext>
                  </a:extLst>
                </a:gridCol>
                <a:gridCol w="1187411">
                  <a:extLst>
                    <a:ext uri="{9D8B030D-6E8A-4147-A177-3AD203B41FA5}">
                      <a16:colId xmlns:a16="http://schemas.microsoft.com/office/drawing/2014/main" val="3922857917"/>
                    </a:ext>
                  </a:extLst>
                </a:gridCol>
                <a:gridCol w="914109">
                  <a:extLst>
                    <a:ext uri="{9D8B030D-6E8A-4147-A177-3AD203B41FA5}">
                      <a16:colId xmlns:a16="http://schemas.microsoft.com/office/drawing/2014/main" val="2550202239"/>
                    </a:ext>
                  </a:extLst>
                </a:gridCol>
                <a:gridCol w="989504">
                  <a:extLst>
                    <a:ext uri="{9D8B030D-6E8A-4147-A177-3AD203B41FA5}">
                      <a16:colId xmlns:a16="http://schemas.microsoft.com/office/drawing/2014/main" val="545216945"/>
                    </a:ext>
                  </a:extLst>
                </a:gridCol>
                <a:gridCol w="1034924">
                  <a:extLst>
                    <a:ext uri="{9D8B030D-6E8A-4147-A177-3AD203B41FA5}">
                      <a16:colId xmlns:a16="http://schemas.microsoft.com/office/drawing/2014/main" val="1382693304"/>
                    </a:ext>
                  </a:extLst>
                </a:gridCol>
              </a:tblGrid>
              <a:tr h="496031">
                <a:tc>
                  <a:txBody>
                    <a:bodyPr/>
                    <a:lstStyle/>
                    <a:p>
                      <a:endParaRPr lang="en-GB" sz="1000" i="0">
                        <a:solidFill>
                          <a:schemeClr val="bg2">
                            <a:lumMod val="10000"/>
                          </a:schemeClr>
                        </a:solidFill>
                        <a:latin typeface="+mn-lt"/>
                      </a:endParaRPr>
                    </a:p>
                  </a:txBody>
                  <a:tcPr>
                    <a:solidFill>
                      <a:schemeClr val="bg2">
                        <a:lumMod val="90000"/>
                      </a:schemeClr>
                    </a:solidFill>
                  </a:tcPr>
                </a:tc>
                <a:tc>
                  <a:txBody>
                    <a:bodyPr/>
                    <a:lstStyle/>
                    <a:p>
                      <a:pPr marL="0" marR="0" lvl="0" indent="0" algn="r" rtl="0" eaLnBrk="1" fontAlgn="auto" latinLnBrk="0" hangingPunct="1">
                        <a:lnSpc>
                          <a:spcPct val="100000"/>
                        </a:lnSpc>
                        <a:spcBef>
                          <a:spcPts val="0"/>
                        </a:spcBef>
                        <a:spcAft>
                          <a:spcPts val="0"/>
                        </a:spcAft>
                        <a:buClrTx/>
                        <a:buSzTx/>
                        <a:buFontTx/>
                        <a:buNone/>
                      </a:pPr>
                      <a:r>
                        <a:rPr lang="en-GB" sz="1000" b="1" i="0" u="none" strike="noStrike" kern="1200" cap="none" spc="0" normalizeH="0" baseline="0">
                          <a:ln>
                            <a:noFill/>
                          </a:ln>
                          <a:solidFill>
                            <a:schemeClr val="bg2">
                              <a:lumMod val="10000"/>
                            </a:schemeClr>
                          </a:solidFill>
                          <a:effectLst/>
                          <a:uLnTx/>
                          <a:uFillTx/>
                          <a:latin typeface="+mn-lt"/>
                          <a:ea typeface="+mn-ea"/>
                          <a:cs typeface="+mn-cs"/>
                        </a:rPr>
                        <a:t>12</a:t>
                      </a:r>
                      <a:r>
                        <a:rPr kumimoji="0" lang="en-GB" sz="1000" b="1" i="0" u="none" strike="noStrike" kern="1200" cap="none" spc="0" normalizeH="0" baseline="0">
                          <a:ln>
                            <a:noFill/>
                          </a:ln>
                          <a:solidFill>
                            <a:schemeClr val="bg2">
                              <a:lumMod val="10000"/>
                            </a:schemeClr>
                          </a:solidFill>
                          <a:effectLst/>
                          <a:uLnTx/>
                          <a:uFillTx/>
                          <a:latin typeface="+mn-lt"/>
                          <a:ea typeface="+mn-ea"/>
                          <a:cs typeface="+mn-cs"/>
                        </a:rPr>
                        <a:t> </a:t>
                      </a:r>
                      <a:r>
                        <a:rPr lang="en-GB" sz="1000" b="1" i="0" u="none" strike="noStrike" kern="1200" cap="none" spc="0" normalizeH="0" baseline="0">
                          <a:ln>
                            <a:noFill/>
                          </a:ln>
                          <a:solidFill>
                            <a:schemeClr val="bg2">
                              <a:lumMod val="10000"/>
                            </a:schemeClr>
                          </a:solidFill>
                          <a:effectLst/>
                          <a:uLnTx/>
                          <a:uFillTx/>
                          <a:latin typeface="+mn-lt"/>
                          <a:ea typeface="+mn-ea"/>
                          <a:cs typeface="+mn-cs"/>
                        </a:rPr>
                        <a:t>MONTHS</a:t>
                      </a:r>
                      <a:r>
                        <a:rPr kumimoji="0" lang="en-GB" sz="1000" b="1" i="0" u="none" strike="noStrike" kern="1200" cap="none" spc="0" normalizeH="0" baseline="0">
                          <a:ln>
                            <a:noFill/>
                          </a:ln>
                          <a:solidFill>
                            <a:schemeClr val="bg2">
                              <a:lumMod val="10000"/>
                            </a:schemeClr>
                          </a:solidFill>
                          <a:effectLst/>
                          <a:uLnTx/>
                          <a:uFillTx/>
                          <a:latin typeface="+mn-lt"/>
                          <a:ea typeface="+mn-ea"/>
                          <a:cs typeface="+mn-cs"/>
                        </a:rPr>
                        <a:t> TO </a:t>
                      </a:r>
                      <a:r>
                        <a:rPr lang="en-GB" sz="1000" b="1" i="0" u="none" strike="noStrike" kern="1200" cap="none" spc="0" normalizeH="0" baseline="0">
                          <a:ln>
                            <a:noFill/>
                          </a:ln>
                          <a:solidFill>
                            <a:schemeClr val="bg2">
                              <a:lumMod val="10000"/>
                            </a:schemeClr>
                          </a:solidFill>
                          <a:effectLst/>
                          <a:uLnTx/>
                          <a:uFillTx/>
                          <a:latin typeface="+mn-lt"/>
                          <a:ea typeface="+mn-ea"/>
                          <a:cs typeface="+mn-cs"/>
                        </a:rPr>
                        <a:t>30</a:t>
                      </a:r>
                      <a:r>
                        <a:rPr kumimoji="0" lang="en-GB" sz="1000" b="1" i="0" u="none" strike="noStrike" kern="1200" cap="none" spc="0" normalizeH="0" baseline="0">
                          <a:ln>
                            <a:noFill/>
                          </a:ln>
                          <a:solidFill>
                            <a:schemeClr val="bg2">
                              <a:lumMod val="10000"/>
                            </a:schemeClr>
                          </a:solidFill>
                          <a:effectLst/>
                          <a:uLnTx/>
                          <a:uFillTx/>
                          <a:latin typeface="+mn-lt"/>
                          <a:ea typeface="+mn-ea"/>
                          <a:cs typeface="+mn-cs"/>
                        </a:rPr>
                        <a:t> </a:t>
                      </a:r>
                      <a:r>
                        <a:rPr lang="en-GB" sz="1000" b="1" i="0" u="none" strike="noStrike" kern="1200" cap="none" spc="0" normalizeH="0" baseline="0">
                          <a:ln>
                            <a:noFill/>
                          </a:ln>
                          <a:solidFill>
                            <a:schemeClr val="bg2">
                              <a:lumMod val="10000"/>
                            </a:schemeClr>
                          </a:solidFill>
                          <a:effectLst/>
                          <a:uLnTx/>
                          <a:uFillTx/>
                          <a:latin typeface="+mn-lt"/>
                          <a:ea typeface="+mn-ea"/>
                          <a:cs typeface="+mn-cs"/>
                        </a:rPr>
                        <a:t>JUNE 2024</a:t>
                      </a:r>
                      <a:r>
                        <a:rPr kumimoji="0" lang="en-GB" sz="1000" b="1" i="0" u="none" strike="noStrike" kern="1200" cap="none" spc="0" normalizeH="0" baseline="0">
                          <a:ln>
                            <a:noFill/>
                          </a:ln>
                          <a:solidFill>
                            <a:schemeClr val="bg2">
                              <a:lumMod val="10000"/>
                            </a:schemeClr>
                          </a:solidFill>
                          <a:effectLst/>
                          <a:uLnTx/>
                          <a:uFillTx/>
                          <a:latin typeface="+mn-lt"/>
                          <a:ea typeface="+mn-ea"/>
                          <a:cs typeface="+mn-cs"/>
                        </a:rPr>
                        <a:t> £M</a:t>
                      </a:r>
                    </a:p>
                  </a:txBody>
                  <a:tcPr anchor="b">
                    <a:solidFill>
                      <a:schemeClr val="bg2">
                        <a:lumMod val="90000"/>
                      </a:schemeClr>
                    </a:solidFill>
                  </a:tcPr>
                </a:tc>
                <a:tc>
                  <a:txBody>
                    <a:bodyPr/>
                    <a:lstStyle/>
                    <a:p>
                      <a:pPr marL="0" marR="0" lvl="0" indent="0" algn="r" rtl="0" eaLnBrk="1" fontAlgn="auto" latinLnBrk="0" hangingPunct="1">
                        <a:lnSpc>
                          <a:spcPct val="100000"/>
                        </a:lnSpc>
                        <a:spcBef>
                          <a:spcPts val="0"/>
                        </a:spcBef>
                        <a:spcAft>
                          <a:spcPts val="0"/>
                        </a:spcAft>
                        <a:buClrTx/>
                        <a:buSzTx/>
                        <a:buFontTx/>
                        <a:buNone/>
                      </a:pPr>
                      <a:r>
                        <a:rPr lang="en-GB" sz="1000" b="1" i="0" u="none" strike="noStrike" kern="1200" cap="none" spc="0" normalizeH="0" baseline="0">
                          <a:ln>
                            <a:noFill/>
                          </a:ln>
                          <a:solidFill>
                            <a:schemeClr val="bg2">
                              <a:lumMod val="10000"/>
                            </a:schemeClr>
                          </a:solidFill>
                          <a:effectLst/>
                          <a:uLnTx/>
                          <a:uFillTx/>
                          <a:latin typeface="+mn-lt"/>
                          <a:ea typeface="+mn-ea"/>
                          <a:cs typeface="+mn-cs"/>
                        </a:rPr>
                        <a:t>12 MONTHS</a:t>
                      </a:r>
                      <a:r>
                        <a:rPr kumimoji="0" lang="en-GB" sz="1000" b="1" i="0" u="none" strike="noStrike" kern="1200" cap="none" spc="0" normalizeH="0" baseline="0">
                          <a:ln>
                            <a:noFill/>
                          </a:ln>
                          <a:solidFill>
                            <a:schemeClr val="bg2">
                              <a:lumMod val="10000"/>
                            </a:schemeClr>
                          </a:solidFill>
                          <a:effectLst/>
                          <a:uLnTx/>
                          <a:uFillTx/>
                          <a:latin typeface="+mn-lt"/>
                          <a:ea typeface="+mn-ea"/>
                          <a:cs typeface="+mn-cs"/>
                        </a:rPr>
                        <a:t> TO </a:t>
                      </a:r>
                      <a:r>
                        <a:rPr lang="en-GB" sz="1000" b="1" i="0" u="none" strike="noStrike" kern="1200" cap="none" spc="0" normalizeH="0" baseline="0">
                          <a:ln>
                            <a:noFill/>
                          </a:ln>
                          <a:solidFill>
                            <a:schemeClr val="bg2">
                              <a:lumMod val="10000"/>
                            </a:schemeClr>
                          </a:solidFill>
                          <a:effectLst/>
                          <a:uLnTx/>
                          <a:uFillTx/>
                          <a:latin typeface="+mn-lt"/>
                          <a:ea typeface="+mn-ea"/>
                          <a:cs typeface="+mn-cs"/>
                        </a:rPr>
                        <a:t>30</a:t>
                      </a:r>
                      <a:r>
                        <a:rPr kumimoji="0" lang="en-GB" sz="1000" b="1" i="0" u="none" strike="noStrike" kern="1200" cap="none" spc="0" normalizeH="0" baseline="0">
                          <a:ln>
                            <a:noFill/>
                          </a:ln>
                          <a:solidFill>
                            <a:schemeClr val="bg2">
                              <a:lumMod val="10000"/>
                            </a:schemeClr>
                          </a:solidFill>
                          <a:effectLst/>
                          <a:uLnTx/>
                          <a:uFillTx/>
                          <a:latin typeface="+mn-lt"/>
                          <a:ea typeface="+mn-ea"/>
                          <a:cs typeface="+mn-cs"/>
                        </a:rPr>
                        <a:t> </a:t>
                      </a:r>
                      <a:r>
                        <a:rPr lang="en-GB" sz="1000" b="1" i="0" u="none" strike="noStrike" kern="1200" cap="none" spc="0" normalizeH="0" baseline="0">
                          <a:ln>
                            <a:noFill/>
                          </a:ln>
                          <a:solidFill>
                            <a:schemeClr val="bg2">
                              <a:lumMod val="10000"/>
                            </a:schemeClr>
                          </a:solidFill>
                          <a:effectLst/>
                          <a:uLnTx/>
                          <a:uFillTx/>
                          <a:latin typeface="+mn-lt"/>
                          <a:ea typeface="+mn-ea"/>
                          <a:cs typeface="+mn-cs"/>
                        </a:rPr>
                        <a:t>JUNE 2023</a:t>
                      </a:r>
                      <a:r>
                        <a:rPr kumimoji="0" lang="en-GB" sz="1000" b="1" i="0" u="none" strike="noStrike" kern="1200" cap="none" spc="0" normalizeH="0" baseline="0">
                          <a:ln>
                            <a:noFill/>
                          </a:ln>
                          <a:solidFill>
                            <a:schemeClr val="bg2">
                              <a:lumMod val="10000"/>
                            </a:schemeClr>
                          </a:solidFill>
                          <a:effectLst/>
                          <a:uLnTx/>
                          <a:uFillTx/>
                          <a:latin typeface="+mn-lt"/>
                          <a:ea typeface="+mn-ea"/>
                          <a:cs typeface="+mn-cs"/>
                        </a:rPr>
                        <a:t> £M</a:t>
                      </a:r>
                    </a:p>
                  </a:txBody>
                  <a:tcPr anchor="b">
                    <a:solidFill>
                      <a:schemeClr val="bg2">
                        <a:lumMod val="9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a:ln>
                            <a:noFill/>
                          </a:ln>
                          <a:solidFill>
                            <a:schemeClr val="bg2">
                              <a:lumMod val="10000"/>
                            </a:schemeClr>
                          </a:solidFill>
                          <a:effectLst/>
                          <a:uLnTx/>
                          <a:uFillTx/>
                          <a:latin typeface="+mn-lt"/>
                          <a:ea typeface="+mn-ea"/>
                          <a:cs typeface="+mn-cs"/>
                        </a:rPr>
                        <a:t>VARIANCE  £M</a:t>
                      </a:r>
                    </a:p>
                  </a:txBody>
                  <a:tcPr anchor="b">
                    <a:solidFill>
                      <a:schemeClr val="bg2">
                        <a:lumMod val="9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chemeClr val="bg2">
                              <a:lumMod val="10000"/>
                            </a:schemeClr>
                          </a:solidFill>
                          <a:effectLst/>
                          <a:uLnTx/>
                          <a:uFillTx/>
                          <a:latin typeface="+mn-lt"/>
                          <a:ea typeface="+mn-ea"/>
                          <a:cs typeface="+mn-cs"/>
                        </a:rPr>
                        <a:t>ABSOLUTE VARIANCE %</a:t>
                      </a:r>
                    </a:p>
                  </a:txBody>
                  <a:tcPr>
                    <a:solidFill>
                      <a:schemeClr val="bg2">
                        <a:lumMod val="90000"/>
                      </a:schemeClr>
                    </a:solidFill>
                  </a:tcPr>
                </a:tc>
                <a:tc>
                  <a:txBody>
                    <a:bodyPr/>
                    <a:lstStyle/>
                    <a:p>
                      <a:pPr algn="r"/>
                      <a:r>
                        <a:rPr kumimoji="0" lang="en-GB" sz="1000" b="1" i="0" u="none" strike="noStrike" kern="1200" cap="none" spc="0" normalizeH="0" baseline="0" noProof="0">
                          <a:ln>
                            <a:noFill/>
                          </a:ln>
                          <a:solidFill>
                            <a:schemeClr val="bg2">
                              <a:lumMod val="10000"/>
                            </a:schemeClr>
                          </a:solidFill>
                          <a:effectLst/>
                          <a:uLnTx/>
                          <a:uFillTx/>
                          <a:latin typeface="+mn-lt"/>
                          <a:ea typeface="+mn-ea"/>
                          <a:cs typeface="+mn-cs"/>
                        </a:rPr>
                        <a:t>ORGANIC VARIANCE %</a:t>
                      </a:r>
                    </a:p>
                  </a:txBody>
                  <a:tcPr>
                    <a:solidFill>
                      <a:schemeClr val="bg2">
                        <a:lumMod val="90000"/>
                      </a:schemeClr>
                    </a:solidFill>
                  </a:tcPr>
                </a:tc>
                <a:extLst>
                  <a:ext uri="{0D108BD9-81ED-4DB2-BD59-A6C34878D82A}">
                    <a16:rowId xmlns:a16="http://schemas.microsoft.com/office/drawing/2014/main" val="3444441674"/>
                  </a:ext>
                </a:extLst>
              </a:tr>
              <a:tr h="284758">
                <a:tc>
                  <a:txBody>
                    <a:bodyPr/>
                    <a:lstStyle/>
                    <a:p>
                      <a:pPr marL="0" indent="0">
                        <a:spcBef>
                          <a:spcPts val="0"/>
                        </a:spcBef>
                        <a:spcAft>
                          <a:spcPts val="0"/>
                        </a:spcAft>
                      </a:pPr>
                      <a:r>
                        <a:rPr lang="en-GB" sz="1100" b="1" i="0">
                          <a:solidFill>
                            <a:schemeClr val="bg1"/>
                          </a:solidFill>
                        </a:rPr>
                        <a:t>ONGOING REVENUE</a:t>
                      </a:r>
                    </a:p>
                  </a:txBody>
                  <a:tcPr anchor="ctr">
                    <a:solidFill>
                      <a:srgbClr val="B41817"/>
                    </a:solidFill>
                  </a:tcPr>
                </a:tc>
                <a:tc>
                  <a:txBody>
                    <a:bodyPr/>
                    <a:lstStyle/>
                    <a:p>
                      <a:pPr marL="0" algn="r" defTabSz="914400" rtl="0" eaLnBrk="1" fontAlgn="b" latinLnBrk="0" hangingPunct="1">
                        <a:spcBef>
                          <a:spcPts val="600"/>
                        </a:spcBef>
                        <a:spcAft>
                          <a:spcPts val="600"/>
                        </a:spcAft>
                      </a:pPr>
                      <a:r>
                        <a:rPr lang="en-GB" sz="1100" b="1" i="0" u="none" strike="noStrike" kern="1200">
                          <a:solidFill>
                            <a:schemeClr val="bg1"/>
                          </a:solidFill>
                          <a:effectLst/>
                          <a:latin typeface="+mn-lt"/>
                          <a:ea typeface="+mn-ea"/>
                          <a:cs typeface="+mn-cs"/>
                        </a:rPr>
                        <a:t>89.7</a:t>
                      </a:r>
                    </a:p>
                  </a:txBody>
                  <a:tcPr anchor="ctr">
                    <a:solidFill>
                      <a:srgbClr val="B41817"/>
                    </a:solidFill>
                  </a:tcPr>
                </a:tc>
                <a:tc>
                  <a:txBody>
                    <a:bodyPr/>
                    <a:lstStyle/>
                    <a:p>
                      <a:pPr marL="0" lvl="0" algn="r" defTabSz="914400">
                        <a:spcBef>
                          <a:spcPts val="600"/>
                        </a:spcBef>
                        <a:spcAft>
                          <a:spcPts val="600"/>
                        </a:spcAft>
                        <a:buNone/>
                      </a:pPr>
                      <a:r>
                        <a:rPr lang="en-GB" sz="1100" b="1" i="0" u="none" strike="noStrike" kern="1200">
                          <a:solidFill>
                            <a:schemeClr val="bg1"/>
                          </a:solidFill>
                          <a:effectLst/>
                          <a:latin typeface="+mn-lt"/>
                          <a:ea typeface="+mn-ea"/>
                          <a:cs typeface="+mn-cs"/>
                        </a:rPr>
                        <a:t>78.7</a:t>
                      </a:r>
                    </a:p>
                  </a:txBody>
                  <a:tcPr anchor="ctr">
                    <a:solidFill>
                      <a:srgbClr val="B41817"/>
                    </a:solidFill>
                  </a:tcPr>
                </a:tc>
                <a:tc>
                  <a:txBody>
                    <a:bodyPr/>
                    <a:lstStyle/>
                    <a:p>
                      <a:pPr marL="0" lvl="0" algn="r" defTabSz="914400">
                        <a:spcBef>
                          <a:spcPts val="600"/>
                        </a:spcBef>
                        <a:spcAft>
                          <a:spcPts val="600"/>
                        </a:spcAft>
                        <a:buNone/>
                      </a:pPr>
                      <a:r>
                        <a:rPr lang="en-GB" sz="1100" b="1" i="0" u="none" strike="noStrike" kern="1200">
                          <a:solidFill>
                            <a:schemeClr val="bg1"/>
                          </a:solidFill>
                          <a:effectLst/>
                          <a:latin typeface="+mn-lt"/>
                          <a:ea typeface="+mn-ea"/>
                          <a:cs typeface="+mn-cs"/>
                        </a:rPr>
                        <a:t>11.0</a:t>
                      </a:r>
                      <a:endParaRPr lang="en-US" sz="1100" b="1">
                        <a:solidFill>
                          <a:schemeClr val="bg1"/>
                        </a:solidFill>
                      </a:endParaRPr>
                    </a:p>
                  </a:txBody>
                  <a:tcPr anchor="ctr">
                    <a:solidFill>
                      <a:srgbClr val="B41817"/>
                    </a:solidFill>
                  </a:tcPr>
                </a:tc>
                <a:tc>
                  <a:txBody>
                    <a:bodyPr/>
                    <a:lstStyle/>
                    <a:p>
                      <a:pPr marL="0" algn="r" defTabSz="914400" rtl="0" eaLnBrk="1" fontAlgn="b" latinLnBrk="0" hangingPunct="1">
                        <a:spcBef>
                          <a:spcPts val="600"/>
                        </a:spcBef>
                        <a:spcAft>
                          <a:spcPts val="600"/>
                        </a:spcAft>
                      </a:pPr>
                      <a:r>
                        <a:rPr lang="en-GB" sz="1100" b="1" i="0" u="none" strike="noStrike" kern="1200">
                          <a:solidFill>
                            <a:schemeClr val="bg1"/>
                          </a:solidFill>
                          <a:effectLst/>
                          <a:latin typeface="+mn-lt"/>
                          <a:ea typeface="+mn-ea"/>
                          <a:cs typeface="+mn-cs"/>
                        </a:rPr>
                        <a:t>14%</a:t>
                      </a:r>
                    </a:p>
                  </a:txBody>
                  <a:tcPr anchor="ctr">
                    <a:solidFill>
                      <a:srgbClr val="B41817"/>
                    </a:solidFill>
                  </a:tcPr>
                </a:tc>
                <a:tc>
                  <a:txBody>
                    <a:bodyPr/>
                    <a:lstStyle/>
                    <a:p>
                      <a:pPr marL="0" algn="r" defTabSz="914400" rtl="0" eaLnBrk="1" fontAlgn="b" latinLnBrk="0" hangingPunct="1">
                        <a:spcBef>
                          <a:spcPts val="600"/>
                        </a:spcBef>
                        <a:spcAft>
                          <a:spcPts val="600"/>
                        </a:spcAft>
                      </a:pPr>
                      <a:r>
                        <a:rPr lang="en-GB" sz="1100" b="1" i="0" u="none" strike="noStrike" kern="1200">
                          <a:solidFill>
                            <a:schemeClr val="bg1"/>
                          </a:solidFill>
                          <a:effectLst/>
                          <a:latin typeface="+mn-lt"/>
                          <a:ea typeface="+mn-ea"/>
                          <a:cs typeface="+mn-cs"/>
                        </a:rPr>
                        <a:t>14%</a:t>
                      </a:r>
                    </a:p>
                  </a:txBody>
                  <a:tcPr anchor="ctr">
                    <a:solidFill>
                      <a:srgbClr val="B41817"/>
                    </a:solidFill>
                  </a:tcPr>
                </a:tc>
                <a:extLst>
                  <a:ext uri="{0D108BD9-81ED-4DB2-BD59-A6C34878D82A}">
                    <a16:rowId xmlns:a16="http://schemas.microsoft.com/office/drawing/2014/main" val="2366825706"/>
                  </a:ext>
                </a:extLst>
              </a:tr>
              <a:tr h="220458">
                <a:tc>
                  <a:txBody>
                    <a:bodyPr/>
                    <a:lstStyle/>
                    <a:p>
                      <a:pPr>
                        <a:spcBef>
                          <a:spcPts val="0"/>
                        </a:spcBef>
                        <a:spcAft>
                          <a:spcPts val="0"/>
                        </a:spcAft>
                      </a:pPr>
                      <a:r>
                        <a:rPr lang="en-GB" sz="1100" b="1" i="0">
                          <a:solidFill>
                            <a:schemeClr val="bg2">
                              <a:lumMod val="10000"/>
                            </a:schemeClr>
                          </a:solidFill>
                        </a:rPr>
                        <a:t>STATUTORY CONTINUING REVENUE</a:t>
                      </a:r>
                      <a:endParaRPr lang="en-US" sz="1100">
                        <a:solidFill>
                          <a:schemeClr val="bg2">
                            <a:lumMod val="10000"/>
                          </a:schemeClr>
                        </a:solidFill>
                      </a:endParaRPr>
                    </a:p>
                  </a:txBody>
                  <a:tcPr anchor="ctr">
                    <a:solidFill>
                      <a:schemeClr val="bg2"/>
                    </a:solidFill>
                  </a:tcPr>
                </a:tc>
                <a:tc>
                  <a:txBody>
                    <a:bodyPr/>
                    <a:lstStyle/>
                    <a:p>
                      <a:pPr marL="0" algn="r" defTabSz="914400" rtl="0" eaLnBrk="1" fontAlgn="b" latinLnBrk="0" hangingPunct="1">
                        <a:spcBef>
                          <a:spcPts val="600"/>
                        </a:spcBef>
                        <a:spcAft>
                          <a:spcPts val="600"/>
                        </a:spcAft>
                      </a:pPr>
                      <a:r>
                        <a:rPr lang="en-GB" sz="1100" b="0" i="0" u="none" strike="noStrike" kern="1200">
                          <a:solidFill>
                            <a:schemeClr val="bg2">
                              <a:lumMod val="10000"/>
                            </a:schemeClr>
                          </a:solidFill>
                          <a:effectLst/>
                          <a:latin typeface="+mn-lt"/>
                          <a:ea typeface="+mn-ea"/>
                          <a:cs typeface="+mn-cs"/>
                        </a:rPr>
                        <a:t>98.3</a:t>
                      </a:r>
                    </a:p>
                  </a:txBody>
                  <a:tcPr anchor="ctr">
                    <a:solidFill>
                      <a:schemeClr val="bg2"/>
                    </a:solidFill>
                  </a:tcPr>
                </a:tc>
                <a:tc>
                  <a:txBody>
                    <a:bodyPr/>
                    <a:lstStyle/>
                    <a:p>
                      <a:pPr marL="0" lvl="0" algn="r" defTabSz="914400">
                        <a:spcBef>
                          <a:spcPts val="600"/>
                        </a:spcBef>
                        <a:spcAft>
                          <a:spcPts val="600"/>
                        </a:spcAft>
                        <a:buNone/>
                      </a:pPr>
                      <a:r>
                        <a:rPr lang="en-GB" sz="1100" b="0" i="0" u="none" strike="noStrike" kern="1200">
                          <a:solidFill>
                            <a:schemeClr val="bg2">
                              <a:lumMod val="10000"/>
                            </a:schemeClr>
                          </a:solidFill>
                          <a:effectLst/>
                          <a:latin typeface="+mn-lt"/>
                          <a:ea typeface="+mn-ea"/>
                          <a:cs typeface="+mn-cs"/>
                        </a:rPr>
                        <a:t>93.1</a:t>
                      </a:r>
                    </a:p>
                  </a:txBody>
                  <a:tcPr anchor="ctr">
                    <a:solidFill>
                      <a:schemeClr val="bg2"/>
                    </a:solidFill>
                  </a:tcPr>
                </a:tc>
                <a:tc>
                  <a:txBody>
                    <a:bodyPr/>
                    <a:lstStyle/>
                    <a:p>
                      <a:pPr marL="0" algn="r" defTabSz="914400" rtl="0" eaLnBrk="1" fontAlgn="b" latinLnBrk="0" hangingPunct="1">
                        <a:spcBef>
                          <a:spcPts val="600"/>
                        </a:spcBef>
                        <a:spcAft>
                          <a:spcPts val="600"/>
                        </a:spcAft>
                      </a:pPr>
                      <a:r>
                        <a:rPr lang="en-GB" sz="1100" b="0" i="0" u="none" strike="noStrike" kern="1200">
                          <a:solidFill>
                            <a:schemeClr val="bg2">
                              <a:lumMod val="10000"/>
                            </a:schemeClr>
                          </a:solidFill>
                          <a:effectLst/>
                          <a:latin typeface="+mn-lt"/>
                          <a:ea typeface="+mn-ea"/>
                          <a:cs typeface="+mn-cs"/>
                        </a:rPr>
                        <a:t>5.2</a:t>
                      </a:r>
                      <a:endParaRPr lang="en-US" sz="1100">
                        <a:solidFill>
                          <a:schemeClr val="bg2">
                            <a:lumMod val="10000"/>
                          </a:schemeClr>
                        </a:solidFill>
                      </a:endParaRPr>
                    </a:p>
                  </a:txBody>
                  <a:tcPr anchor="ctr">
                    <a:solidFill>
                      <a:schemeClr val="bg2"/>
                    </a:solidFill>
                  </a:tcPr>
                </a:tc>
                <a:tc>
                  <a:txBody>
                    <a:bodyPr/>
                    <a:lstStyle/>
                    <a:p>
                      <a:pPr marL="0" algn="r" defTabSz="914400" rtl="0" eaLnBrk="1" fontAlgn="b" latinLnBrk="0" hangingPunct="1">
                        <a:spcBef>
                          <a:spcPts val="600"/>
                        </a:spcBef>
                        <a:spcAft>
                          <a:spcPts val="600"/>
                        </a:spcAft>
                      </a:pPr>
                      <a:r>
                        <a:rPr lang="en-GB" sz="1100" b="0" i="0" u="none" strike="noStrike" kern="1200">
                          <a:solidFill>
                            <a:schemeClr val="bg2">
                              <a:lumMod val="10000"/>
                            </a:schemeClr>
                          </a:solidFill>
                          <a:effectLst/>
                          <a:latin typeface="+mn-lt"/>
                          <a:ea typeface="+mn-ea"/>
                          <a:cs typeface="+mn-cs"/>
                        </a:rPr>
                        <a:t>6%</a:t>
                      </a:r>
                    </a:p>
                  </a:txBody>
                  <a:tcPr anchor="ctr">
                    <a:solidFill>
                      <a:schemeClr val="bg2"/>
                    </a:solidFill>
                  </a:tcPr>
                </a:tc>
                <a:tc>
                  <a:txBody>
                    <a:bodyPr/>
                    <a:lstStyle/>
                    <a:p>
                      <a:pPr marL="0" algn="r" defTabSz="914400" rtl="0" eaLnBrk="1" fontAlgn="b" latinLnBrk="0" hangingPunct="1">
                        <a:spcBef>
                          <a:spcPts val="600"/>
                        </a:spcBef>
                        <a:spcAft>
                          <a:spcPts val="600"/>
                        </a:spcAft>
                      </a:pPr>
                      <a:endParaRPr lang="en-GB" sz="1100" b="0" i="0" u="none" strike="noStrike" kern="1200">
                        <a:solidFill>
                          <a:schemeClr val="bg2">
                            <a:lumMod val="10000"/>
                          </a:schemeClr>
                        </a:solidFill>
                        <a:effectLst/>
                        <a:latin typeface="+mn-lt"/>
                        <a:ea typeface="+mn-ea"/>
                        <a:cs typeface="+mn-cs"/>
                      </a:endParaRPr>
                    </a:p>
                  </a:txBody>
                  <a:tcPr anchor="ctr">
                    <a:solidFill>
                      <a:schemeClr val="bg2"/>
                    </a:solidFill>
                  </a:tcPr>
                </a:tc>
                <a:extLst>
                  <a:ext uri="{0D108BD9-81ED-4DB2-BD59-A6C34878D82A}">
                    <a16:rowId xmlns:a16="http://schemas.microsoft.com/office/drawing/2014/main" val="1601831153"/>
                  </a:ext>
                </a:extLst>
              </a:tr>
              <a:tr h="220458">
                <a:tc>
                  <a:txBody>
                    <a:bodyPr/>
                    <a:lstStyle/>
                    <a:p>
                      <a:pPr marL="0" indent="0">
                        <a:spcBef>
                          <a:spcPts val="400"/>
                        </a:spcBef>
                      </a:pPr>
                      <a:r>
                        <a:rPr lang="en-GB" sz="1100" b="1" i="0">
                          <a:solidFill>
                            <a:schemeClr val="bg1"/>
                          </a:solidFill>
                        </a:rPr>
                        <a:t>ONGOING OPERATING PROFIT</a:t>
                      </a:r>
                    </a:p>
                  </a:txBody>
                  <a:tcPr anchor="ctr">
                    <a:solidFill>
                      <a:schemeClr val="tx1"/>
                    </a:solidFill>
                  </a:tcPr>
                </a:tc>
                <a:tc>
                  <a:txBody>
                    <a:bodyPr/>
                    <a:lstStyle/>
                    <a:p>
                      <a:pPr marL="0" lvl="0" algn="r" defTabSz="914400">
                        <a:spcAft>
                          <a:spcPts val="600"/>
                        </a:spcAft>
                        <a:buNone/>
                      </a:pPr>
                      <a:r>
                        <a:rPr lang="en-GB" sz="1100" b="1" i="0" u="none" strike="noStrike" kern="1200">
                          <a:solidFill>
                            <a:schemeClr val="bg1"/>
                          </a:solidFill>
                          <a:effectLst/>
                          <a:latin typeface="+mn-lt"/>
                          <a:ea typeface="+mn-ea"/>
                          <a:cs typeface="+mn-cs"/>
                        </a:rPr>
                        <a:t>28.1</a:t>
                      </a:r>
                    </a:p>
                  </a:txBody>
                  <a:tcPr anchor="ctr">
                    <a:solidFill>
                      <a:schemeClr val="tx1"/>
                    </a:solidFill>
                  </a:tcPr>
                </a:tc>
                <a:tc>
                  <a:txBody>
                    <a:bodyPr/>
                    <a:lstStyle/>
                    <a:p>
                      <a:pPr marL="0" lvl="0" algn="r" defTabSz="914400">
                        <a:spcAft>
                          <a:spcPts val="600"/>
                        </a:spcAft>
                        <a:buNone/>
                      </a:pPr>
                      <a:r>
                        <a:rPr lang="en-GB" sz="1100" b="1" i="0" u="none" strike="noStrike" kern="1200">
                          <a:solidFill>
                            <a:schemeClr val="bg1"/>
                          </a:solidFill>
                          <a:effectLst/>
                          <a:latin typeface="+mn-lt"/>
                          <a:ea typeface="+mn-ea"/>
                          <a:cs typeface="+mn-cs"/>
                        </a:rPr>
                        <a:t>21.9</a:t>
                      </a:r>
                    </a:p>
                  </a:txBody>
                  <a:tcPr anchor="ctr">
                    <a:solidFill>
                      <a:schemeClr val="tx1"/>
                    </a:solidFill>
                  </a:tcPr>
                </a:tc>
                <a:tc>
                  <a:txBody>
                    <a:bodyPr/>
                    <a:lstStyle/>
                    <a:p>
                      <a:pPr marL="0" lvl="0" algn="r" defTabSz="914400">
                        <a:spcBef>
                          <a:spcPts val="0"/>
                        </a:spcBef>
                        <a:spcAft>
                          <a:spcPts val="600"/>
                        </a:spcAft>
                        <a:buNone/>
                      </a:pPr>
                      <a:r>
                        <a:rPr lang="en-GB" sz="1100" b="1" i="0" u="none" strike="noStrike" kern="1200">
                          <a:solidFill>
                            <a:schemeClr val="bg1"/>
                          </a:solidFill>
                          <a:effectLst/>
                          <a:latin typeface="+mn-lt"/>
                          <a:ea typeface="+mn-ea"/>
                          <a:cs typeface="+mn-cs"/>
                        </a:rPr>
                        <a:t>6.2</a:t>
                      </a:r>
                    </a:p>
                  </a:txBody>
                  <a:tcPr anchor="ctr">
                    <a:solidFill>
                      <a:schemeClr val="tx1"/>
                    </a:solidFill>
                  </a:tcPr>
                </a:tc>
                <a:tc>
                  <a:txBody>
                    <a:bodyPr/>
                    <a:lstStyle/>
                    <a:p>
                      <a:pPr marL="0" algn="r" defTabSz="914400" rtl="0" eaLnBrk="1" fontAlgn="b" latinLnBrk="0" hangingPunct="1">
                        <a:spcBef>
                          <a:spcPts val="0"/>
                        </a:spcBef>
                        <a:spcAft>
                          <a:spcPts val="600"/>
                        </a:spcAft>
                      </a:pPr>
                      <a:r>
                        <a:rPr lang="en-GB" sz="1100" b="1" i="0" u="none" strike="noStrike" kern="1200">
                          <a:solidFill>
                            <a:schemeClr val="bg1"/>
                          </a:solidFill>
                          <a:effectLst/>
                          <a:latin typeface="+mn-lt"/>
                          <a:ea typeface="+mn-ea"/>
                          <a:cs typeface="+mn-cs"/>
                        </a:rPr>
                        <a:t>28%</a:t>
                      </a:r>
                    </a:p>
                  </a:txBody>
                  <a:tcPr anchor="ctr">
                    <a:solidFill>
                      <a:schemeClr val="tx1"/>
                    </a:solidFill>
                  </a:tcPr>
                </a:tc>
                <a:tc>
                  <a:txBody>
                    <a:bodyPr/>
                    <a:lstStyle/>
                    <a:p>
                      <a:pPr marL="0" marR="0" lvl="0" indent="0" algn="r" defTabSz="914400" rtl="0" eaLnBrk="1" fontAlgn="b" latinLnBrk="0" hangingPunct="1">
                        <a:lnSpc>
                          <a:spcPct val="100000"/>
                        </a:lnSpc>
                        <a:spcBef>
                          <a:spcPts val="0"/>
                        </a:spcBef>
                        <a:spcAft>
                          <a:spcPts val="600"/>
                        </a:spcAft>
                        <a:buClrTx/>
                        <a:buSzTx/>
                        <a:buFontTx/>
                        <a:buNone/>
                        <a:tabLst/>
                        <a:defRPr/>
                      </a:pPr>
                      <a:r>
                        <a:rPr lang="en-GB" sz="1100" b="1" i="0" u="none" strike="noStrike" kern="1200">
                          <a:solidFill>
                            <a:schemeClr val="bg1"/>
                          </a:solidFill>
                          <a:effectLst/>
                          <a:latin typeface="+mn-lt"/>
                          <a:ea typeface="+mn-ea"/>
                          <a:cs typeface="+mn-cs"/>
                        </a:rPr>
                        <a:t>24%</a:t>
                      </a:r>
                    </a:p>
                  </a:txBody>
                  <a:tcPr anchor="ctr">
                    <a:solidFill>
                      <a:schemeClr val="tx1"/>
                    </a:solidFill>
                  </a:tcPr>
                </a:tc>
                <a:extLst>
                  <a:ext uri="{0D108BD9-81ED-4DB2-BD59-A6C34878D82A}">
                    <a16:rowId xmlns:a16="http://schemas.microsoft.com/office/drawing/2014/main" val="3495959148"/>
                  </a:ext>
                </a:extLst>
              </a:tr>
              <a:tr h="248015">
                <a:tc>
                  <a:txBody>
                    <a:bodyPr/>
                    <a:lstStyle/>
                    <a:p>
                      <a:pPr>
                        <a:spcBef>
                          <a:spcPts val="400"/>
                        </a:spcBef>
                      </a:pPr>
                      <a:r>
                        <a:rPr lang="en-GB" sz="1100" b="1" i="0">
                          <a:solidFill>
                            <a:schemeClr val="bg2">
                              <a:lumMod val="10000"/>
                            </a:schemeClr>
                          </a:solidFill>
                        </a:rPr>
                        <a:t>STATUTORY CONTINUING OPERATING PROFIT</a:t>
                      </a:r>
                    </a:p>
                  </a:txBody>
                  <a:tcPr anchor="ctr">
                    <a:solidFill>
                      <a:schemeClr val="bg2"/>
                    </a:solidFill>
                  </a:tcPr>
                </a:tc>
                <a:tc>
                  <a:txBody>
                    <a:bodyPr/>
                    <a:lstStyle/>
                    <a:p>
                      <a:pPr marL="0" lvl="0" algn="r" defTabSz="914400">
                        <a:spcAft>
                          <a:spcPts val="600"/>
                        </a:spcAft>
                        <a:buNone/>
                      </a:pPr>
                      <a:r>
                        <a:rPr lang="en-GB" sz="1100" b="0" i="0" u="none" strike="noStrike" kern="1200">
                          <a:solidFill>
                            <a:schemeClr val="bg2">
                              <a:lumMod val="10000"/>
                            </a:schemeClr>
                          </a:solidFill>
                          <a:effectLst/>
                          <a:latin typeface="+mn-lt"/>
                          <a:ea typeface="+mn-ea"/>
                          <a:cs typeface="+mn-cs"/>
                        </a:rPr>
                        <a:t>27.7</a:t>
                      </a:r>
                    </a:p>
                  </a:txBody>
                  <a:tcPr anchor="ctr">
                    <a:solidFill>
                      <a:schemeClr val="bg2"/>
                    </a:solidFill>
                  </a:tcPr>
                </a:tc>
                <a:tc>
                  <a:txBody>
                    <a:bodyPr/>
                    <a:lstStyle/>
                    <a:p>
                      <a:pPr marL="0" lvl="0" algn="r" defTabSz="914400">
                        <a:spcAft>
                          <a:spcPts val="600"/>
                        </a:spcAft>
                        <a:buNone/>
                      </a:pPr>
                      <a:r>
                        <a:rPr lang="en-GB" sz="1100" b="0" i="0" u="none" strike="noStrike" kern="1200">
                          <a:solidFill>
                            <a:schemeClr val="bg2">
                              <a:lumMod val="10000"/>
                            </a:schemeClr>
                          </a:solidFill>
                          <a:effectLst/>
                          <a:latin typeface="+mn-lt"/>
                          <a:ea typeface="+mn-ea"/>
                          <a:cs typeface="+mn-cs"/>
                        </a:rPr>
                        <a:t>24.5</a:t>
                      </a:r>
                    </a:p>
                  </a:txBody>
                  <a:tcPr anchor="ctr">
                    <a:solidFill>
                      <a:schemeClr val="bg2"/>
                    </a:solidFill>
                  </a:tcPr>
                </a:tc>
                <a:tc>
                  <a:txBody>
                    <a:bodyPr/>
                    <a:lstStyle/>
                    <a:p>
                      <a:pPr marL="0" algn="r" defTabSz="914400" rtl="0" eaLnBrk="1" fontAlgn="b" latinLnBrk="0" hangingPunct="1">
                        <a:spcBef>
                          <a:spcPts val="0"/>
                        </a:spcBef>
                        <a:spcAft>
                          <a:spcPts val="600"/>
                        </a:spcAft>
                      </a:pPr>
                      <a:r>
                        <a:rPr lang="en-GB" sz="1100" b="0" i="0" u="none" strike="noStrike" kern="1200">
                          <a:solidFill>
                            <a:schemeClr val="bg2">
                              <a:lumMod val="10000"/>
                            </a:schemeClr>
                          </a:solidFill>
                          <a:effectLst/>
                          <a:latin typeface="+mn-lt"/>
                          <a:ea typeface="+mn-ea"/>
                          <a:cs typeface="+mn-cs"/>
                        </a:rPr>
                        <a:t>3.2</a:t>
                      </a:r>
                    </a:p>
                  </a:txBody>
                  <a:tcPr anchor="ctr">
                    <a:solidFill>
                      <a:schemeClr val="bg2"/>
                    </a:solidFill>
                  </a:tcPr>
                </a:tc>
                <a:tc>
                  <a:txBody>
                    <a:bodyPr/>
                    <a:lstStyle/>
                    <a:p>
                      <a:pPr marL="0" algn="r" defTabSz="914400" rtl="0" eaLnBrk="1" fontAlgn="b" latinLnBrk="0" hangingPunct="1">
                        <a:spcBef>
                          <a:spcPts val="0"/>
                        </a:spcBef>
                        <a:spcAft>
                          <a:spcPts val="600"/>
                        </a:spcAft>
                      </a:pPr>
                      <a:r>
                        <a:rPr lang="en-GB" sz="1100" b="0" i="0" u="none" strike="noStrike" kern="1200">
                          <a:solidFill>
                            <a:schemeClr val="bg2">
                              <a:lumMod val="10000"/>
                            </a:schemeClr>
                          </a:solidFill>
                          <a:effectLst/>
                          <a:latin typeface="+mn-lt"/>
                          <a:ea typeface="+mn-ea"/>
                          <a:cs typeface="+mn-cs"/>
                        </a:rPr>
                        <a:t>13%</a:t>
                      </a:r>
                    </a:p>
                  </a:txBody>
                  <a:tcPr anchor="ctr">
                    <a:solidFill>
                      <a:schemeClr val="bg2"/>
                    </a:solidFill>
                  </a:tcPr>
                </a:tc>
                <a:tc>
                  <a:txBody>
                    <a:bodyPr/>
                    <a:lstStyle/>
                    <a:p>
                      <a:pPr marL="0" marR="0" lvl="0" indent="0" algn="r" defTabSz="914400" rtl="0" eaLnBrk="1" fontAlgn="b" latinLnBrk="0" hangingPunct="1">
                        <a:lnSpc>
                          <a:spcPct val="100000"/>
                        </a:lnSpc>
                        <a:spcBef>
                          <a:spcPts val="0"/>
                        </a:spcBef>
                        <a:spcAft>
                          <a:spcPts val="600"/>
                        </a:spcAft>
                        <a:buClrTx/>
                        <a:buSzTx/>
                        <a:buFontTx/>
                        <a:buNone/>
                        <a:tabLst/>
                        <a:defRPr/>
                      </a:pPr>
                      <a:endParaRPr lang="en-GB" sz="1100" b="0" i="0" u="none" strike="noStrike" kern="1200">
                        <a:solidFill>
                          <a:schemeClr val="bg2">
                            <a:lumMod val="10000"/>
                          </a:schemeClr>
                        </a:solidFill>
                        <a:effectLst/>
                        <a:latin typeface="+mn-lt"/>
                        <a:ea typeface="+mn-ea"/>
                        <a:cs typeface="+mn-cs"/>
                      </a:endParaRPr>
                    </a:p>
                  </a:txBody>
                  <a:tcPr anchor="ctr">
                    <a:solidFill>
                      <a:schemeClr val="bg2"/>
                    </a:solidFill>
                  </a:tcPr>
                </a:tc>
                <a:extLst>
                  <a:ext uri="{0D108BD9-81ED-4DB2-BD59-A6C34878D82A}">
                    <a16:rowId xmlns:a16="http://schemas.microsoft.com/office/drawing/2014/main" val="2985113546"/>
                  </a:ext>
                </a:extLst>
              </a:tr>
              <a:tr h="496031">
                <a:tc>
                  <a:txBody>
                    <a:bodyPr/>
                    <a:lstStyle/>
                    <a:p>
                      <a:pPr>
                        <a:spcBef>
                          <a:spcPts val="400"/>
                        </a:spcBef>
                      </a:pPr>
                      <a:r>
                        <a:rPr lang="en-GB" sz="1100" b="0" i="0">
                          <a:solidFill>
                            <a:schemeClr val="bg2">
                              <a:lumMod val="10000"/>
                            </a:schemeClr>
                          </a:solidFill>
                        </a:rPr>
                        <a:t>Central overheads</a:t>
                      </a:r>
                    </a:p>
                    <a:p>
                      <a:pPr>
                        <a:spcBef>
                          <a:spcPts val="400"/>
                        </a:spcBef>
                      </a:pPr>
                      <a:r>
                        <a:rPr lang="en-GB" sz="1100" b="0" i="0">
                          <a:solidFill>
                            <a:schemeClr val="bg2">
                              <a:lumMod val="10000"/>
                            </a:schemeClr>
                          </a:solidFill>
                        </a:rPr>
                        <a:t>Share-based payments</a:t>
                      </a:r>
                    </a:p>
                  </a:txBody>
                  <a:tcPr anchor="ctr">
                    <a:solidFill>
                      <a:schemeClr val="bg2"/>
                    </a:solidFill>
                  </a:tcPr>
                </a:tc>
                <a:tc>
                  <a:txBody>
                    <a:bodyPr/>
                    <a:lstStyle/>
                    <a:p>
                      <a:pPr marL="0" algn="r" defTabSz="914400" rtl="0" eaLnBrk="1" fontAlgn="b" latinLnBrk="0" hangingPunct="1">
                        <a:spcAft>
                          <a:spcPts val="600"/>
                        </a:spcAft>
                      </a:pPr>
                      <a:r>
                        <a:rPr lang="en-GB" sz="1100" b="0" i="0" u="none" strike="noStrike" kern="1200">
                          <a:solidFill>
                            <a:schemeClr val="bg2">
                              <a:lumMod val="10000"/>
                            </a:schemeClr>
                          </a:solidFill>
                          <a:effectLst/>
                          <a:latin typeface="+mn-lt"/>
                          <a:ea typeface="+mn-ea"/>
                          <a:cs typeface="+mn-cs"/>
                        </a:rPr>
                        <a:t>(4.1)</a:t>
                      </a:r>
                    </a:p>
                    <a:p>
                      <a:pPr marL="0" algn="r" defTabSz="914400" rtl="0" eaLnBrk="1" fontAlgn="b" latinLnBrk="0" hangingPunct="1">
                        <a:spcAft>
                          <a:spcPts val="600"/>
                        </a:spcAft>
                      </a:pPr>
                      <a:r>
                        <a:rPr lang="en-GB" sz="1100" b="0" i="0" u="none" strike="noStrike" kern="1200">
                          <a:solidFill>
                            <a:schemeClr val="bg2">
                              <a:lumMod val="10000"/>
                            </a:schemeClr>
                          </a:solidFill>
                          <a:effectLst/>
                          <a:latin typeface="+mn-lt"/>
                          <a:ea typeface="+mn-ea"/>
                          <a:cs typeface="+mn-cs"/>
                        </a:rPr>
                        <a:t>(1.9)</a:t>
                      </a:r>
                    </a:p>
                  </a:txBody>
                  <a:tcPr anchor="ctr">
                    <a:solidFill>
                      <a:schemeClr val="bg2"/>
                    </a:solidFill>
                  </a:tcPr>
                </a:tc>
                <a:tc>
                  <a:txBody>
                    <a:bodyPr/>
                    <a:lstStyle/>
                    <a:p>
                      <a:pPr marL="0" algn="r" defTabSz="914400" rtl="0" eaLnBrk="1" fontAlgn="b" latinLnBrk="0" hangingPunct="1">
                        <a:spcAft>
                          <a:spcPts val="600"/>
                        </a:spcAft>
                      </a:pPr>
                      <a:r>
                        <a:rPr lang="en-GB" sz="1100" b="0" i="0" u="none" strike="noStrike" kern="1200">
                          <a:solidFill>
                            <a:schemeClr val="bg2">
                              <a:lumMod val="10000"/>
                            </a:schemeClr>
                          </a:solidFill>
                          <a:effectLst/>
                          <a:latin typeface="+mn-lt"/>
                          <a:ea typeface="+mn-ea"/>
                          <a:cs typeface="+mn-cs"/>
                        </a:rPr>
                        <a:t>(3.7)</a:t>
                      </a:r>
                    </a:p>
                    <a:p>
                      <a:pPr marL="0" algn="r" defTabSz="914400" rtl="0" eaLnBrk="1" fontAlgn="b" latinLnBrk="0" hangingPunct="1">
                        <a:spcAft>
                          <a:spcPts val="600"/>
                        </a:spcAft>
                      </a:pPr>
                      <a:r>
                        <a:rPr lang="en-GB" sz="1100" b="0" i="0" u="none" strike="noStrike" kern="1200">
                          <a:solidFill>
                            <a:schemeClr val="bg2">
                              <a:lumMod val="10000"/>
                            </a:schemeClr>
                          </a:solidFill>
                          <a:effectLst/>
                          <a:latin typeface="+mn-lt"/>
                          <a:ea typeface="+mn-ea"/>
                          <a:cs typeface="+mn-cs"/>
                        </a:rPr>
                        <a:t>(1.5)</a:t>
                      </a:r>
                    </a:p>
                  </a:txBody>
                  <a:tcPr anchor="ctr">
                    <a:solidFill>
                      <a:schemeClr val="bg2"/>
                    </a:solidFill>
                  </a:tcPr>
                </a:tc>
                <a:tc>
                  <a:txBody>
                    <a:bodyPr/>
                    <a:lstStyle/>
                    <a:p>
                      <a:pPr marL="0" marR="0" lvl="0" indent="0" algn="r" defTabSz="914400" rtl="0" eaLnBrk="1" fontAlgn="b" latinLnBrk="0" hangingPunct="1">
                        <a:lnSpc>
                          <a:spcPct val="100000"/>
                        </a:lnSpc>
                        <a:spcBef>
                          <a:spcPts val="0"/>
                        </a:spcBef>
                        <a:spcAft>
                          <a:spcPts val="600"/>
                        </a:spcAft>
                        <a:buClrTx/>
                        <a:buSzTx/>
                        <a:buFontTx/>
                        <a:buNone/>
                        <a:tabLst/>
                        <a:defRPr/>
                      </a:pPr>
                      <a:r>
                        <a:rPr lang="en-GB" sz="1100" b="0" i="0" u="none" strike="noStrike" kern="1200">
                          <a:solidFill>
                            <a:schemeClr val="bg2">
                              <a:lumMod val="10000"/>
                            </a:schemeClr>
                          </a:solidFill>
                          <a:effectLst/>
                          <a:latin typeface="+mn-lt"/>
                          <a:ea typeface="+mn-ea"/>
                          <a:cs typeface="+mn-cs"/>
                        </a:rPr>
                        <a:t>(0.4)</a:t>
                      </a:r>
                    </a:p>
                    <a:p>
                      <a:pPr marL="0" algn="r" defTabSz="914400" rtl="0" eaLnBrk="1" fontAlgn="b" latinLnBrk="0" hangingPunct="1">
                        <a:spcBef>
                          <a:spcPts val="0"/>
                        </a:spcBef>
                        <a:spcAft>
                          <a:spcPts val="600"/>
                        </a:spcAft>
                      </a:pPr>
                      <a:r>
                        <a:rPr lang="en-GB" sz="1100" b="0" i="0" u="none" strike="noStrike" kern="1200">
                          <a:solidFill>
                            <a:schemeClr val="bg2">
                              <a:lumMod val="10000"/>
                            </a:schemeClr>
                          </a:solidFill>
                          <a:effectLst/>
                          <a:latin typeface="+mn-lt"/>
                          <a:ea typeface="+mn-ea"/>
                          <a:cs typeface="+mn-cs"/>
                        </a:rPr>
                        <a:t>(0.4)</a:t>
                      </a:r>
                    </a:p>
                  </a:txBody>
                  <a:tcPr anchor="ctr">
                    <a:solidFill>
                      <a:schemeClr val="bg2"/>
                    </a:solidFill>
                  </a:tcPr>
                </a:tc>
                <a:tc>
                  <a:txBody>
                    <a:bodyPr/>
                    <a:lstStyle/>
                    <a:p>
                      <a:pPr algn="r" fontAlgn="b">
                        <a:spcBef>
                          <a:spcPts val="0"/>
                        </a:spcBef>
                        <a:spcAft>
                          <a:spcPts val="600"/>
                        </a:spcAft>
                      </a:pPr>
                      <a:endParaRPr lang="en-GB" sz="1100" b="0" i="0" u="none" strike="noStrike">
                        <a:solidFill>
                          <a:schemeClr val="bg2">
                            <a:lumMod val="10000"/>
                          </a:schemeClr>
                        </a:solidFill>
                        <a:effectLst/>
                        <a:latin typeface="+mn-lt"/>
                      </a:endParaRPr>
                    </a:p>
                  </a:txBody>
                  <a:tcPr anchor="ctr">
                    <a:solidFill>
                      <a:schemeClr val="bg2"/>
                    </a:solidFill>
                  </a:tcPr>
                </a:tc>
                <a:tc>
                  <a:txBody>
                    <a:bodyPr/>
                    <a:lstStyle/>
                    <a:p>
                      <a:pPr algn="r"/>
                      <a:endParaRPr lang="en-GB" sz="1100" i="0">
                        <a:solidFill>
                          <a:schemeClr val="bg2">
                            <a:lumMod val="10000"/>
                          </a:schemeClr>
                        </a:solidFill>
                        <a:latin typeface="+mn-lt"/>
                      </a:endParaRPr>
                    </a:p>
                  </a:txBody>
                  <a:tcPr anchor="ctr">
                    <a:solidFill>
                      <a:schemeClr val="bg2"/>
                    </a:solidFill>
                  </a:tcPr>
                </a:tc>
                <a:extLst>
                  <a:ext uri="{0D108BD9-81ED-4DB2-BD59-A6C34878D82A}">
                    <a16:rowId xmlns:a16="http://schemas.microsoft.com/office/drawing/2014/main" val="342715348"/>
                  </a:ext>
                </a:extLst>
              </a:tr>
              <a:tr h="220458">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100" b="1" i="0" kern="1200">
                          <a:solidFill>
                            <a:schemeClr val="bg1"/>
                          </a:solidFill>
                          <a:latin typeface="+mn-lt"/>
                          <a:ea typeface="+mn-ea"/>
                          <a:cs typeface="+mn-cs"/>
                        </a:rPr>
                        <a:t>ADJUSTED EBITA</a:t>
                      </a:r>
                    </a:p>
                  </a:txBody>
                  <a:tcPr anchor="ctr">
                    <a:solidFill>
                      <a:schemeClr val="tx1"/>
                    </a:solidFill>
                  </a:tcPr>
                </a:tc>
                <a:tc>
                  <a: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lang="en-GB" sz="1100" b="1" kern="1200">
                          <a:solidFill>
                            <a:schemeClr val="bg1"/>
                          </a:solidFill>
                          <a:latin typeface="+mn-lt"/>
                          <a:ea typeface="+mn-ea"/>
                          <a:cs typeface="+mn-cs"/>
                        </a:rPr>
                        <a:t>21.7</a:t>
                      </a:r>
                    </a:p>
                  </a:txBody>
                  <a:tcPr anchor="ctr">
                    <a:solidFill>
                      <a:schemeClr val="tx1"/>
                    </a:solidFill>
                  </a:tcPr>
                </a:tc>
                <a:tc>
                  <a: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lang="en-GB" sz="1100" b="1" kern="1200">
                          <a:solidFill>
                            <a:schemeClr val="bg1"/>
                          </a:solidFill>
                          <a:latin typeface="+mn-lt"/>
                          <a:ea typeface="+mn-ea"/>
                          <a:cs typeface="+mn-cs"/>
                        </a:rPr>
                        <a:t>19.3</a:t>
                      </a:r>
                    </a:p>
                  </a:txBody>
                  <a:tcPr anchor="ctr">
                    <a:solidFill>
                      <a:schemeClr val="tx1"/>
                    </a:solidFill>
                  </a:tcPr>
                </a:tc>
                <a:tc>
                  <a:txBody>
                    <a:bodyPr/>
                    <a:lstStyle/>
                    <a:p>
                      <a:pPr marL="0" marR="0" lvl="0" indent="0" algn="r" defTabSz="914400">
                        <a:lnSpc>
                          <a:spcPct val="100000"/>
                        </a:lnSpc>
                        <a:spcBef>
                          <a:spcPts val="0"/>
                        </a:spcBef>
                        <a:spcAft>
                          <a:spcPts val="600"/>
                        </a:spcAft>
                        <a:buNone/>
                        <a:tabLst/>
                        <a:defRPr/>
                      </a:pPr>
                      <a:r>
                        <a:rPr lang="en-GB" sz="1100" b="1" kern="1200">
                          <a:solidFill>
                            <a:schemeClr val="bg1"/>
                          </a:solidFill>
                          <a:latin typeface="+mn-lt"/>
                          <a:ea typeface="+mn-ea"/>
                          <a:cs typeface="+mn-cs"/>
                        </a:rPr>
                        <a:t>2.4</a:t>
                      </a:r>
                    </a:p>
                  </a:txBody>
                  <a:tcPr anchor="ctr">
                    <a:solidFill>
                      <a:schemeClr val="tx1"/>
                    </a:solidFill>
                  </a:tcPr>
                </a:tc>
                <a:tc>
                  <a: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lang="en-GB" sz="1100" b="1" kern="1200">
                          <a:solidFill>
                            <a:schemeClr val="bg1"/>
                          </a:solidFill>
                          <a:latin typeface="+mn-lt"/>
                          <a:ea typeface="+mn-ea"/>
                          <a:cs typeface="+mn-cs"/>
                        </a:rPr>
                        <a:t>12%</a:t>
                      </a:r>
                    </a:p>
                  </a:txBody>
                  <a:tcPr anchor="ctr">
                    <a:solidFill>
                      <a:schemeClr val="tx1"/>
                    </a:solidFill>
                  </a:tcPr>
                </a:tc>
                <a:tc>
                  <a: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lang="en-GB" sz="1100" b="1" kern="1200">
                          <a:solidFill>
                            <a:schemeClr val="bg1"/>
                          </a:solidFill>
                          <a:latin typeface="+mn-lt"/>
                          <a:ea typeface="+mn-ea"/>
                          <a:cs typeface="+mn-cs"/>
                        </a:rPr>
                        <a:t>14%</a:t>
                      </a:r>
                    </a:p>
                  </a:txBody>
                  <a:tcPr anchor="ctr">
                    <a:solidFill>
                      <a:schemeClr val="tx1"/>
                    </a:solidFill>
                  </a:tcPr>
                </a:tc>
                <a:extLst>
                  <a:ext uri="{0D108BD9-81ED-4DB2-BD59-A6C34878D82A}">
                    <a16:rowId xmlns:a16="http://schemas.microsoft.com/office/drawing/2014/main" val="3475488955"/>
                  </a:ext>
                </a:extLst>
              </a:tr>
              <a:tr h="248015">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100" b="0" i="0">
                          <a:solidFill>
                            <a:srgbClr val="5C5756"/>
                          </a:solidFill>
                        </a:rPr>
                        <a:t>Net finance income</a:t>
                      </a:r>
                    </a:p>
                  </a:txBody>
                  <a:tcPr anchor="ctr">
                    <a:solidFill>
                      <a:schemeClr val="bg2"/>
                    </a:solidFill>
                  </a:tcPr>
                </a:tc>
                <a:tc>
                  <a:txBody>
                    <a:bodyPr/>
                    <a:lstStyle/>
                    <a:p>
                      <a:pPr marL="0" marR="0" lvl="0" indent="0" algn="r" defTabSz="914400" rtl="0" eaLnBrk="1" fontAlgn="b" latinLnBrk="0" hangingPunct="1">
                        <a:lnSpc>
                          <a:spcPct val="100000"/>
                        </a:lnSpc>
                        <a:spcBef>
                          <a:spcPts val="0"/>
                        </a:spcBef>
                        <a:spcAft>
                          <a:spcPts val="600"/>
                        </a:spcAft>
                        <a:buClrTx/>
                        <a:buSzTx/>
                        <a:buFontTx/>
                        <a:buNone/>
                        <a:tabLst/>
                        <a:defRPr/>
                      </a:pPr>
                      <a:r>
                        <a:rPr lang="en-GB" sz="1100" b="0" i="0" u="none" strike="noStrike" kern="1200">
                          <a:solidFill>
                            <a:srgbClr val="5C5756"/>
                          </a:solidFill>
                          <a:effectLst/>
                          <a:latin typeface="+mn-lt"/>
                          <a:ea typeface="+mn-ea"/>
                          <a:cs typeface="+mn-cs"/>
                        </a:rPr>
                        <a:t>2.0</a:t>
                      </a:r>
                    </a:p>
                  </a:txBody>
                  <a:tcPr anchor="ctr">
                    <a:solidFill>
                      <a:schemeClr val="bg2"/>
                    </a:solidFill>
                  </a:tcPr>
                </a:tc>
                <a:tc>
                  <a:txBody>
                    <a:bodyPr/>
                    <a:lstStyle/>
                    <a:p>
                      <a:pPr marL="0" marR="0" lvl="0" indent="0" algn="r" defTabSz="914400" rtl="0" eaLnBrk="1" fontAlgn="b" latinLnBrk="0" hangingPunct="1">
                        <a:lnSpc>
                          <a:spcPct val="100000"/>
                        </a:lnSpc>
                        <a:spcBef>
                          <a:spcPts val="0"/>
                        </a:spcBef>
                        <a:spcAft>
                          <a:spcPts val="600"/>
                        </a:spcAft>
                        <a:buClrTx/>
                        <a:buSzTx/>
                        <a:buFontTx/>
                        <a:buNone/>
                        <a:tabLst/>
                        <a:defRPr/>
                      </a:pPr>
                      <a:r>
                        <a:rPr lang="en-GB" sz="1100" b="0" i="0" u="none" strike="noStrike" kern="1200">
                          <a:solidFill>
                            <a:srgbClr val="5C5756"/>
                          </a:solidFill>
                          <a:effectLst/>
                          <a:latin typeface="+mn-lt"/>
                          <a:ea typeface="+mn-ea"/>
                          <a:cs typeface="+mn-cs"/>
                        </a:rPr>
                        <a:t>0.2</a:t>
                      </a:r>
                    </a:p>
                  </a:txBody>
                  <a:tcPr anchor="ctr">
                    <a:solidFill>
                      <a:schemeClr val="bg2"/>
                    </a:solidFill>
                  </a:tcPr>
                </a:tc>
                <a:tc>
                  <a:txBody>
                    <a:bodyPr/>
                    <a:lstStyle/>
                    <a:p>
                      <a:pPr marL="0" marR="0" lvl="0" indent="0" algn="r" defTabSz="914400" rtl="0" eaLnBrk="1" fontAlgn="b" latinLnBrk="0" hangingPunct="1">
                        <a:lnSpc>
                          <a:spcPct val="100000"/>
                        </a:lnSpc>
                        <a:spcBef>
                          <a:spcPts val="0"/>
                        </a:spcBef>
                        <a:spcAft>
                          <a:spcPts val="600"/>
                        </a:spcAft>
                        <a:buClrTx/>
                        <a:buSzTx/>
                        <a:buFontTx/>
                        <a:buNone/>
                        <a:tabLst/>
                        <a:defRPr/>
                      </a:pPr>
                      <a:r>
                        <a:rPr lang="en-GB" sz="1100" b="0" i="0" u="none" strike="noStrike" kern="1200">
                          <a:solidFill>
                            <a:srgbClr val="5C5756"/>
                          </a:solidFill>
                          <a:effectLst/>
                          <a:latin typeface="+mn-lt"/>
                          <a:ea typeface="+mn-ea"/>
                          <a:cs typeface="+mn-cs"/>
                        </a:rPr>
                        <a:t>1.8</a:t>
                      </a:r>
                    </a:p>
                  </a:txBody>
                  <a:tcPr anchor="ctr">
                    <a:solidFill>
                      <a:schemeClr val="bg2"/>
                    </a:solidFill>
                  </a:tcPr>
                </a:tc>
                <a:tc>
                  <a:txBody>
                    <a:bodyPr/>
                    <a:lstStyle/>
                    <a:p>
                      <a:pPr marL="0" marR="0" lvl="0" indent="0" algn="r" defTabSz="914400" rtl="0" eaLnBrk="1" fontAlgn="b" latinLnBrk="0" hangingPunct="1">
                        <a:lnSpc>
                          <a:spcPct val="100000"/>
                        </a:lnSpc>
                        <a:spcBef>
                          <a:spcPts val="0"/>
                        </a:spcBef>
                        <a:spcAft>
                          <a:spcPts val="600"/>
                        </a:spcAft>
                        <a:buClrTx/>
                        <a:buSzTx/>
                        <a:buFontTx/>
                        <a:buNone/>
                        <a:tabLst/>
                        <a:defRPr/>
                      </a:pPr>
                      <a:endParaRPr lang="en-GB" sz="1100" b="0" i="0" u="none" strike="noStrike">
                        <a:solidFill>
                          <a:schemeClr val="tx1">
                            <a:lumMod val="75000"/>
                            <a:lumOff val="25000"/>
                          </a:schemeClr>
                        </a:solidFill>
                        <a:effectLst/>
                        <a:latin typeface="Arial"/>
                      </a:endParaRPr>
                    </a:p>
                  </a:txBody>
                  <a:tcPr anchor="ctr">
                    <a:solidFill>
                      <a:schemeClr val="bg2"/>
                    </a:solidFill>
                  </a:tcPr>
                </a:tc>
                <a:tc>
                  <a:txBody>
                    <a:bodyPr/>
                    <a:lstStyle/>
                    <a:p>
                      <a:pPr algn="r"/>
                      <a:endParaRPr lang="en-GB" sz="1100"/>
                    </a:p>
                  </a:txBody>
                  <a:tcPr anchor="ctr">
                    <a:solidFill>
                      <a:schemeClr val="bg2"/>
                    </a:solidFill>
                  </a:tcPr>
                </a:tc>
                <a:extLst>
                  <a:ext uri="{0D108BD9-81ED-4DB2-BD59-A6C34878D82A}">
                    <a16:rowId xmlns:a16="http://schemas.microsoft.com/office/drawing/2014/main" val="1797470502"/>
                  </a:ext>
                </a:extLst>
              </a:tr>
              <a:tr h="248015">
                <a:tc>
                  <a:txBody>
                    <a:bodyPr/>
                    <a:lstStyle/>
                    <a:p>
                      <a:pPr marL="0" lvl="0" indent="0" algn="l">
                        <a:lnSpc>
                          <a:spcPct val="100000"/>
                        </a:lnSpc>
                        <a:spcBef>
                          <a:spcPts val="0"/>
                        </a:spcBef>
                        <a:spcAft>
                          <a:spcPts val="600"/>
                        </a:spcAft>
                        <a:buNone/>
                      </a:pPr>
                      <a:r>
                        <a:rPr lang="en-GB" sz="1100" b="1" i="0">
                          <a:solidFill>
                            <a:schemeClr val="bg1"/>
                          </a:solidFill>
                        </a:rPr>
                        <a:t>ONGOING ADJUSTED PROFIT BEFORE TAX</a:t>
                      </a:r>
                    </a:p>
                  </a:txBody>
                  <a:tcPr anchor="ctr">
                    <a:solidFill>
                      <a:schemeClr val="tx1"/>
                    </a:solidFill>
                  </a:tcPr>
                </a:tc>
                <a:tc>
                  <a:txBody>
                    <a:bodyPr/>
                    <a:lstStyle/>
                    <a:p>
                      <a:pPr marL="0" lvl="0" indent="0" algn="r" defTabSz="914400">
                        <a:lnSpc>
                          <a:spcPct val="100000"/>
                        </a:lnSpc>
                        <a:spcBef>
                          <a:spcPts val="0"/>
                        </a:spcBef>
                        <a:spcAft>
                          <a:spcPts val="600"/>
                        </a:spcAft>
                        <a:buNone/>
                        <a:tabLst/>
                        <a:defRPr/>
                      </a:pPr>
                      <a:r>
                        <a:rPr lang="en-GB" sz="1100" b="1" i="0" u="none" strike="noStrike">
                          <a:solidFill>
                            <a:schemeClr val="bg1"/>
                          </a:solidFill>
                          <a:effectLst/>
                          <a:latin typeface="Arial"/>
                        </a:rPr>
                        <a:t>24.1</a:t>
                      </a:r>
                    </a:p>
                  </a:txBody>
                  <a:tcPr anchor="ctr">
                    <a:solidFill>
                      <a:schemeClr val="tx1"/>
                    </a:solidFill>
                  </a:tcPr>
                </a:tc>
                <a:tc>
                  <a:txBody>
                    <a:bodyPr/>
                    <a:lstStyle/>
                    <a:p>
                      <a:pPr marL="0" lvl="0" indent="0" algn="r" defTabSz="914400">
                        <a:lnSpc>
                          <a:spcPct val="100000"/>
                        </a:lnSpc>
                        <a:spcBef>
                          <a:spcPts val="0"/>
                        </a:spcBef>
                        <a:spcAft>
                          <a:spcPts val="600"/>
                        </a:spcAft>
                        <a:buNone/>
                        <a:tabLst/>
                        <a:defRPr/>
                      </a:pPr>
                      <a:r>
                        <a:rPr lang="en-GB" sz="1100" b="1" i="0" u="none" strike="noStrike">
                          <a:solidFill>
                            <a:schemeClr val="bg1"/>
                          </a:solidFill>
                          <a:effectLst/>
                          <a:latin typeface="Arial"/>
                        </a:rPr>
                        <a:t>16.9</a:t>
                      </a:r>
                    </a:p>
                  </a:txBody>
                  <a:tcPr anchor="ctr">
                    <a:solidFill>
                      <a:schemeClr val="tx1"/>
                    </a:solidFill>
                  </a:tcPr>
                </a:tc>
                <a:tc>
                  <a:txBody>
                    <a:bodyPr/>
                    <a:lstStyle/>
                    <a:p>
                      <a:pPr marL="0" lvl="0" indent="0" algn="r" defTabSz="914400">
                        <a:lnSpc>
                          <a:spcPct val="100000"/>
                        </a:lnSpc>
                        <a:spcBef>
                          <a:spcPts val="0"/>
                        </a:spcBef>
                        <a:spcAft>
                          <a:spcPts val="600"/>
                        </a:spcAft>
                        <a:buNone/>
                        <a:tabLst/>
                        <a:defRPr/>
                      </a:pPr>
                      <a:r>
                        <a:rPr lang="en-GB" sz="1100" b="1" i="0" u="none" strike="noStrike">
                          <a:solidFill>
                            <a:schemeClr val="bg1"/>
                          </a:solidFill>
                          <a:effectLst/>
                          <a:latin typeface="Arial"/>
                        </a:rPr>
                        <a:t>7.2</a:t>
                      </a:r>
                    </a:p>
                  </a:txBody>
                  <a:tcPr anchor="ctr">
                    <a:solidFill>
                      <a:schemeClr val="tx1"/>
                    </a:solidFill>
                  </a:tcPr>
                </a:tc>
                <a:tc>
                  <a:txBody>
                    <a:bodyPr/>
                    <a:lstStyle/>
                    <a:p>
                      <a:pPr marL="0" lvl="0" indent="0" algn="r" defTabSz="914400">
                        <a:lnSpc>
                          <a:spcPct val="100000"/>
                        </a:lnSpc>
                        <a:spcBef>
                          <a:spcPts val="0"/>
                        </a:spcBef>
                        <a:spcAft>
                          <a:spcPts val="600"/>
                        </a:spcAft>
                        <a:buNone/>
                        <a:tabLst/>
                        <a:defRPr/>
                      </a:pPr>
                      <a:r>
                        <a:rPr lang="en-GB" sz="1100" b="1" i="0" u="none" strike="noStrike">
                          <a:solidFill>
                            <a:schemeClr val="bg1"/>
                          </a:solidFill>
                          <a:effectLst/>
                          <a:latin typeface="Arial"/>
                        </a:rPr>
                        <a:t>42%</a:t>
                      </a:r>
                    </a:p>
                  </a:txBody>
                  <a:tcPr anchor="ctr">
                    <a:solidFill>
                      <a:schemeClr val="tx1"/>
                    </a:solidFill>
                  </a:tcPr>
                </a:tc>
                <a:tc>
                  <a:txBody>
                    <a:bodyPr/>
                    <a:lstStyle/>
                    <a:p>
                      <a:pPr lvl="0" algn="r">
                        <a:buNone/>
                      </a:pPr>
                      <a:endParaRPr lang="en-GB" sz="1100" b="1">
                        <a:solidFill>
                          <a:schemeClr val="bg1"/>
                        </a:solidFill>
                        <a:latin typeface="+mn-lt"/>
                      </a:endParaRPr>
                    </a:p>
                  </a:txBody>
                  <a:tcPr anchor="ctr">
                    <a:solidFill>
                      <a:schemeClr val="tx1"/>
                    </a:solidFill>
                  </a:tcPr>
                </a:tc>
                <a:extLst>
                  <a:ext uri="{0D108BD9-81ED-4DB2-BD59-A6C34878D82A}">
                    <a16:rowId xmlns:a16="http://schemas.microsoft.com/office/drawing/2014/main" val="1524484562"/>
                  </a:ext>
                </a:extLst>
              </a:tr>
              <a:tr h="220458">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100" b="1" i="0" kern="1200">
                          <a:solidFill>
                            <a:schemeClr val="bg2">
                              <a:lumMod val="10000"/>
                            </a:schemeClr>
                          </a:solidFill>
                          <a:latin typeface="+mn-lt"/>
                          <a:ea typeface="+mn-ea"/>
                          <a:cs typeface="+mn-cs"/>
                        </a:rPr>
                        <a:t>ADJUSTED PROFIT BEFORE TAX</a:t>
                      </a:r>
                    </a:p>
                  </a:txBody>
                  <a:tcPr anchor="ctr">
                    <a:solidFill>
                      <a:schemeClr val="bg2">
                        <a:lumMod val="90000"/>
                      </a:schemeClr>
                    </a:solidFill>
                  </a:tcPr>
                </a:tc>
                <a:tc>
                  <a: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lang="en-GB" sz="1100" b="1" i="0" kern="1200">
                          <a:solidFill>
                            <a:schemeClr val="bg2">
                              <a:lumMod val="10000"/>
                            </a:schemeClr>
                          </a:solidFill>
                          <a:latin typeface="+mn-lt"/>
                          <a:ea typeface="+mn-ea"/>
                          <a:cs typeface="+mn-cs"/>
                        </a:rPr>
                        <a:t>23.7</a:t>
                      </a:r>
                    </a:p>
                  </a:txBody>
                  <a:tcPr anchor="ctr">
                    <a:solidFill>
                      <a:schemeClr val="bg2">
                        <a:lumMod val="90000"/>
                      </a:schemeClr>
                    </a:solidFill>
                  </a:tcPr>
                </a:tc>
                <a:tc>
                  <a: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lang="en-GB" sz="1100" b="1" i="0" kern="1200">
                          <a:solidFill>
                            <a:schemeClr val="bg2">
                              <a:lumMod val="10000"/>
                            </a:schemeClr>
                          </a:solidFill>
                          <a:latin typeface="+mn-lt"/>
                          <a:ea typeface="+mn-ea"/>
                          <a:cs typeface="+mn-cs"/>
                        </a:rPr>
                        <a:t>19.5</a:t>
                      </a:r>
                    </a:p>
                  </a:txBody>
                  <a:tcPr anchor="ctr">
                    <a:solidFill>
                      <a:schemeClr val="bg2">
                        <a:lumMod val="90000"/>
                      </a:schemeClr>
                    </a:solidFill>
                  </a:tcPr>
                </a:tc>
                <a:tc>
                  <a: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lang="en-GB" sz="1100" b="1" i="0" kern="1200">
                          <a:solidFill>
                            <a:schemeClr val="bg2">
                              <a:lumMod val="10000"/>
                            </a:schemeClr>
                          </a:solidFill>
                          <a:latin typeface="+mn-lt"/>
                          <a:ea typeface="+mn-ea"/>
                          <a:cs typeface="+mn-cs"/>
                        </a:rPr>
                        <a:t>4.2</a:t>
                      </a:r>
                    </a:p>
                  </a:txBody>
                  <a:tcPr anchor="ctr">
                    <a:solidFill>
                      <a:schemeClr val="bg2">
                        <a:lumMod val="90000"/>
                      </a:schemeClr>
                    </a:solidFill>
                  </a:tcPr>
                </a:tc>
                <a:tc>
                  <a: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lang="en-GB" sz="1100" b="1" i="0" kern="1200">
                          <a:solidFill>
                            <a:schemeClr val="bg2">
                              <a:lumMod val="10000"/>
                            </a:schemeClr>
                          </a:solidFill>
                          <a:latin typeface="+mn-lt"/>
                          <a:ea typeface="+mn-ea"/>
                          <a:cs typeface="+mn-cs"/>
                        </a:rPr>
                        <a:t>21%</a:t>
                      </a:r>
                    </a:p>
                  </a:txBody>
                  <a:tcPr anchor="ctr">
                    <a:solidFill>
                      <a:schemeClr val="bg2">
                        <a:lumMod val="90000"/>
                      </a:schemeClr>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GB" sz="1100" b="1" i="0" kern="1200">
                        <a:solidFill>
                          <a:schemeClr val="bg2">
                            <a:lumMod val="10000"/>
                          </a:schemeClr>
                        </a:solidFill>
                        <a:latin typeface="+mn-lt"/>
                        <a:ea typeface="+mn-ea"/>
                        <a:cs typeface="+mn-cs"/>
                      </a:endParaRPr>
                    </a:p>
                  </a:txBody>
                  <a:tcPr anchor="ctr">
                    <a:solidFill>
                      <a:schemeClr val="bg2">
                        <a:lumMod val="90000"/>
                      </a:schemeClr>
                    </a:solidFill>
                  </a:tcPr>
                </a:tc>
                <a:extLst>
                  <a:ext uri="{0D108BD9-81ED-4DB2-BD59-A6C34878D82A}">
                    <a16:rowId xmlns:a16="http://schemas.microsoft.com/office/drawing/2014/main" val="4109810068"/>
                  </a:ext>
                </a:extLst>
              </a:tr>
              <a:tr h="661374">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100" b="0" i="0">
                          <a:solidFill>
                            <a:schemeClr val="bg2">
                              <a:lumMod val="10000"/>
                            </a:schemeClr>
                          </a:solidFill>
                        </a:rPr>
                        <a:t>Adjusting items</a:t>
                      </a:r>
                      <a:r>
                        <a:rPr lang="en-GB" sz="1100" b="0" i="0" baseline="30000">
                          <a:solidFill>
                            <a:schemeClr val="bg2">
                              <a:lumMod val="10000"/>
                            </a:schemeClr>
                          </a:solidFill>
                        </a:rPr>
                        <a:t>1</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100" b="1" i="0">
                          <a:solidFill>
                            <a:schemeClr val="bg2">
                              <a:lumMod val="10000"/>
                            </a:schemeClr>
                          </a:solidFill>
                        </a:rPr>
                        <a:t>PROFIT BEFORE TAX</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100" b="0" i="0">
                          <a:solidFill>
                            <a:schemeClr val="bg2">
                              <a:lumMod val="10000"/>
                            </a:schemeClr>
                          </a:solidFill>
                        </a:rPr>
                        <a:t>Taxation</a:t>
                      </a:r>
                    </a:p>
                  </a:txBody>
                  <a:tcPr anchor="ctr">
                    <a:solidFill>
                      <a:schemeClr val="bg2"/>
                    </a:solidFill>
                  </a:tcPr>
                </a:tc>
                <a:tc>
                  <a:txBody>
                    <a:bodyPr/>
                    <a:lstStyle/>
                    <a:p>
                      <a:pPr marL="0" marR="0" lvl="0" indent="0" algn="r" defTabSz="914400" rtl="0" eaLnBrk="1" fontAlgn="b" latinLnBrk="0" hangingPunct="1">
                        <a:lnSpc>
                          <a:spcPct val="100000"/>
                        </a:lnSpc>
                        <a:spcBef>
                          <a:spcPts val="0"/>
                        </a:spcBef>
                        <a:spcAft>
                          <a:spcPts val="600"/>
                        </a:spcAft>
                        <a:buClrTx/>
                        <a:buSzTx/>
                        <a:buFontTx/>
                        <a:buNone/>
                        <a:tabLst/>
                        <a:defRPr/>
                      </a:pPr>
                      <a:r>
                        <a:rPr lang="en-GB" sz="1100" b="0" i="0" u="none" strike="noStrike" kern="1200">
                          <a:solidFill>
                            <a:schemeClr val="bg2">
                              <a:lumMod val="10000"/>
                            </a:schemeClr>
                          </a:solidFill>
                          <a:effectLst/>
                          <a:latin typeface="+mn-lt"/>
                          <a:ea typeface="+mn-ea"/>
                          <a:cs typeface="+mn-cs"/>
                        </a:rPr>
                        <a:t>0.6</a:t>
                      </a:r>
                      <a:endParaRPr lang="en-US" sz="1100">
                        <a:solidFill>
                          <a:schemeClr val="bg2">
                            <a:lumMod val="10000"/>
                          </a:schemeClr>
                        </a:solidFill>
                      </a:endParaRPr>
                    </a:p>
                    <a:p>
                      <a:pPr marL="0" marR="0" lvl="0" indent="0" algn="r" defTabSz="914400" rtl="0" eaLnBrk="1" fontAlgn="b" latinLnBrk="0" hangingPunct="1">
                        <a:lnSpc>
                          <a:spcPct val="100000"/>
                        </a:lnSpc>
                        <a:spcBef>
                          <a:spcPts val="0"/>
                        </a:spcBef>
                        <a:spcAft>
                          <a:spcPts val="600"/>
                        </a:spcAft>
                        <a:buClrTx/>
                        <a:buSzTx/>
                        <a:buFontTx/>
                        <a:buNone/>
                        <a:tabLst/>
                        <a:defRPr/>
                      </a:pPr>
                      <a:r>
                        <a:rPr lang="en-GB" sz="1100" b="0" i="0" u="none" strike="noStrike" kern="1200">
                          <a:solidFill>
                            <a:schemeClr val="bg2">
                              <a:lumMod val="10000"/>
                            </a:schemeClr>
                          </a:solidFill>
                          <a:effectLst/>
                          <a:latin typeface="+mn-lt"/>
                          <a:ea typeface="+mn-ea"/>
                          <a:cs typeface="+mn-cs"/>
                        </a:rPr>
                        <a:t>24.3</a:t>
                      </a:r>
                    </a:p>
                    <a:p>
                      <a:pPr marL="0" marR="0" lvl="0" indent="0" algn="r" defTabSz="914400" rtl="0" eaLnBrk="1" fontAlgn="b" latinLnBrk="0" hangingPunct="1">
                        <a:lnSpc>
                          <a:spcPct val="100000"/>
                        </a:lnSpc>
                        <a:spcBef>
                          <a:spcPts val="0"/>
                        </a:spcBef>
                        <a:spcAft>
                          <a:spcPts val="600"/>
                        </a:spcAft>
                        <a:buClrTx/>
                        <a:buSzTx/>
                        <a:buFontTx/>
                        <a:buNone/>
                        <a:tabLst/>
                        <a:defRPr/>
                      </a:pPr>
                      <a:r>
                        <a:rPr lang="en-GB" sz="1100" b="0" i="0" u="none" strike="noStrike" kern="1200">
                          <a:solidFill>
                            <a:schemeClr val="bg2">
                              <a:lumMod val="10000"/>
                            </a:schemeClr>
                          </a:solidFill>
                          <a:effectLst/>
                          <a:latin typeface="+mn-lt"/>
                          <a:ea typeface="+mn-ea"/>
                          <a:cs typeface="+mn-cs"/>
                        </a:rPr>
                        <a:t>(7.1)</a:t>
                      </a:r>
                    </a:p>
                  </a:txBody>
                  <a:tcPr anchor="ctr">
                    <a:solidFill>
                      <a:schemeClr val="bg2"/>
                    </a:solidFill>
                  </a:tcPr>
                </a:tc>
                <a:tc>
                  <a:txBody>
                    <a:bodyPr/>
                    <a:lstStyle/>
                    <a:p>
                      <a:pPr marL="0" marR="0" lvl="0" indent="0" algn="r" defTabSz="914400" rtl="0" eaLnBrk="1" fontAlgn="b" latinLnBrk="0" hangingPunct="1">
                        <a:lnSpc>
                          <a:spcPct val="100000"/>
                        </a:lnSpc>
                        <a:spcBef>
                          <a:spcPts val="0"/>
                        </a:spcBef>
                        <a:spcAft>
                          <a:spcPts val="600"/>
                        </a:spcAft>
                        <a:buClrTx/>
                        <a:buSzTx/>
                        <a:buFontTx/>
                        <a:buNone/>
                        <a:tabLst/>
                        <a:defRPr/>
                      </a:pPr>
                      <a:r>
                        <a:rPr lang="en-GB" sz="1100" b="0" i="0" u="none" strike="noStrike" kern="1200">
                          <a:solidFill>
                            <a:schemeClr val="bg2">
                              <a:lumMod val="10000"/>
                            </a:schemeClr>
                          </a:solidFill>
                          <a:effectLst/>
                          <a:latin typeface="+mn-lt"/>
                          <a:ea typeface="+mn-ea"/>
                          <a:cs typeface="+mn-cs"/>
                        </a:rPr>
                        <a:t>1.0</a:t>
                      </a:r>
                    </a:p>
                    <a:p>
                      <a:pPr marL="0" marR="0" lvl="0" indent="0" algn="r" defTabSz="914400">
                        <a:lnSpc>
                          <a:spcPct val="100000"/>
                        </a:lnSpc>
                        <a:spcBef>
                          <a:spcPts val="0"/>
                        </a:spcBef>
                        <a:spcAft>
                          <a:spcPts val="600"/>
                        </a:spcAft>
                        <a:buNone/>
                        <a:tabLst/>
                        <a:defRPr/>
                      </a:pPr>
                      <a:r>
                        <a:rPr lang="en-GB" sz="1100" b="0" i="0" u="none" strike="noStrike" kern="1200">
                          <a:solidFill>
                            <a:schemeClr val="bg2">
                              <a:lumMod val="10000"/>
                            </a:schemeClr>
                          </a:solidFill>
                          <a:effectLst/>
                          <a:latin typeface="+mn-lt"/>
                          <a:ea typeface="+mn-ea"/>
                          <a:cs typeface="+mn-cs"/>
                        </a:rPr>
                        <a:t>20.5</a:t>
                      </a:r>
                      <a:endParaRPr lang="en-GB" sz="1100">
                        <a:solidFill>
                          <a:schemeClr val="bg2">
                            <a:lumMod val="10000"/>
                          </a:schemeClr>
                        </a:solidFill>
                      </a:endParaRPr>
                    </a:p>
                    <a:p>
                      <a:pPr marL="0" marR="0" lvl="0" indent="0" algn="r" defTabSz="914400" rtl="0" eaLnBrk="1" fontAlgn="b" latinLnBrk="0" hangingPunct="1">
                        <a:lnSpc>
                          <a:spcPct val="100000"/>
                        </a:lnSpc>
                        <a:spcBef>
                          <a:spcPts val="0"/>
                        </a:spcBef>
                        <a:spcAft>
                          <a:spcPts val="600"/>
                        </a:spcAft>
                        <a:buClrTx/>
                        <a:buSzTx/>
                        <a:buFontTx/>
                        <a:buNone/>
                        <a:tabLst/>
                        <a:defRPr/>
                      </a:pPr>
                      <a:r>
                        <a:rPr lang="en-GB" sz="1100" b="0" i="0" u="none" strike="noStrike" kern="1200">
                          <a:solidFill>
                            <a:schemeClr val="bg2">
                              <a:lumMod val="10000"/>
                            </a:schemeClr>
                          </a:solidFill>
                          <a:effectLst/>
                          <a:latin typeface="+mn-lt"/>
                          <a:ea typeface="+mn-ea"/>
                          <a:cs typeface="+mn-cs"/>
                        </a:rPr>
                        <a:t>(3.3)</a:t>
                      </a:r>
                    </a:p>
                  </a:txBody>
                  <a:tcPr anchor="ctr">
                    <a:solidFill>
                      <a:schemeClr val="bg2"/>
                    </a:solidFill>
                  </a:tcPr>
                </a:tc>
                <a:tc>
                  <a:txBody>
                    <a:bodyPr/>
                    <a:lstStyle/>
                    <a:p>
                      <a:pPr marL="0" marR="0" lvl="0" indent="0" algn="r" defTabSz="914400" rtl="0" eaLnBrk="1" fontAlgn="b" latinLnBrk="0" hangingPunct="1">
                        <a:lnSpc>
                          <a:spcPct val="100000"/>
                        </a:lnSpc>
                        <a:spcBef>
                          <a:spcPts val="0"/>
                        </a:spcBef>
                        <a:spcAft>
                          <a:spcPts val="600"/>
                        </a:spcAft>
                        <a:buClrTx/>
                        <a:buSzTx/>
                        <a:buFontTx/>
                        <a:buNone/>
                        <a:tabLst/>
                        <a:defRPr/>
                      </a:pPr>
                      <a:r>
                        <a:rPr lang="en-GB" sz="1100" b="0" i="0" u="none" strike="noStrike" kern="1200">
                          <a:solidFill>
                            <a:schemeClr val="bg2">
                              <a:lumMod val="10000"/>
                            </a:schemeClr>
                          </a:solidFill>
                          <a:effectLst/>
                          <a:latin typeface="+mn-lt"/>
                          <a:ea typeface="+mn-ea"/>
                          <a:cs typeface="+mn-cs"/>
                        </a:rPr>
                        <a:t>(0.4)</a:t>
                      </a:r>
                    </a:p>
                    <a:p>
                      <a:pPr marL="0" marR="0" lvl="0" indent="0" algn="r" defTabSz="914400" rtl="0" eaLnBrk="1" fontAlgn="b" latinLnBrk="0" hangingPunct="1">
                        <a:lnSpc>
                          <a:spcPct val="100000"/>
                        </a:lnSpc>
                        <a:spcBef>
                          <a:spcPts val="0"/>
                        </a:spcBef>
                        <a:spcAft>
                          <a:spcPts val="600"/>
                        </a:spcAft>
                        <a:buClrTx/>
                        <a:buSzTx/>
                        <a:buFontTx/>
                        <a:buNone/>
                        <a:tabLst/>
                        <a:defRPr/>
                      </a:pPr>
                      <a:r>
                        <a:rPr lang="en-GB" sz="1100" b="0" i="0" u="none" strike="noStrike" kern="1200">
                          <a:solidFill>
                            <a:schemeClr val="bg2">
                              <a:lumMod val="10000"/>
                            </a:schemeClr>
                          </a:solidFill>
                          <a:effectLst/>
                          <a:latin typeface="+mn-lt"/>
                          <a:ea typeface="+mn-ea"/>
                          <a:cs typeface="+mn-cs"/>
                        </a:rPr>
                        <a:t>3.8</a:t>
                      </a:r>
                    </a:p>
                    <a:p>
                      <a:pPr marL="0" marR="0" lvl="0" indent="0" algn="r" defTabSz="914400" rtl="0" eaLnBrk="1" fontAlgn="b" latinLnBrk="0" hangingPunct="1">
                        <a:lnSpc>
                          <a:spcPct val="100000"/>
                        </a:lnSpc>
                        <a:spcBef>
                          <a:spcPts val="0"/>
                        </a:spcBef>
                        <a:spcAft>
                          <a:spcPts val="600"/>
                        </a:spcAft>
                        <a:buClrTx/>
                        <a:buSzTx/>
                        <a:buFontTx/>
                        <a:buNone/>
                        <a:tabLst/>
                        <a:defRPr/>
                      </a:pPr>
                      <a:r>
                        <a:rPr lang="en-GB" sz="1100" b="0" i="0" u="none" strike="noStrike" kern="1200">
                          <a:solidFill>
                            <a:schemeClr val="bg2">
                              <a:lumMod val="10000"/>
                            </a:schemeClr>
                          </a:solidFill>
                          <a:effectLst/>
                          <a:latin typeface="+mn-lt"/>
                          <a:ea typeface="+mn-ea"/>
                          <a:cs typeface="+mn-cs"/>
                        </a:rPr>
                        <a:t>(3.8)</a:t>
                      </a:r>
                    </a:p>
                  </a:txBody>
                  <a:tcPr anchor="ctr">
                    <a:solidFill>
                      <a:schemeClr val="bg2"/>
                    </a:solidFill>
                  </a:tcPr>
                </a:tc>
                <a:tc>
                  <a:txBody>
                    <a:bodyPr/>
                    <a:lstStyle/>
                    <a:p>
                      <a:pPr marL="0" marR="0" lvl="0" indent="0" algn="r" defTabSz="914400" rtl="0" eaLnBrk="1" fontAlgn="b" latinLnBrk="0" hangingPunct="1">
                        <a:lnSpc>
                          <a:spcPct val="100000"/>
                        </a:lnSpc>
                        <a:spcBef>
                          <a:spcPts val="0"/>
                        </a:spcBef>
                        <a:spcAft>
                          <a:spcPts val="600"/>
                        </a:spcAft>
                        <a:buClrTx/>
                        <a:buSzTx/>
                        <a:buFontTx/>
                        <a:buNone/>
                        <a:tabLst/>
                        <a:defRPr/>
                      </a:pPr>
                      <a:endParaRPr lang="en-GB" sz="1100" b="1" i="0" u="none" strike="noStrike">
                        <a:solidFill>
                          <a:schemeClr val="bg2">
                            <a:lumMod val="10000"/>
                          </a:schemeClr>
                        </a:solidFill>
                        <a:effectLst/>
                        <a:latin typeface="+mn-lt"/>
                      </a:endParaRPr>
                    </a:p>
                  </a:txBody>
                  <a:tcPr anchor="ctr">
                    <a:solidFill>
                      <a:schemeClr val="bg1"/>
                    </a:solidFill>
                  </a:tcPr>
                </a:tc>
                <a:tc>
                  <a:txBody>
                    <a:bodyPr/>
                    <a:lstStyle/>
                    <a:p>
                      <a:pPr algn="r"/>
                      <a:endParaRPr lang="en-GB" sz="1100" i="0">
                        <a:solidFill>
                          <a:schemeClr val="bg2">
                            <a:lumMod val="10000"/>
                          </a:schemeClr>
                        </a:solidFill>
                        <a:latin typeface="+mn-lt"/>
                      </a:endParaRPr>
                    </a:p>
                  </a:txBody>
                  <a:tcPr anchor="ctr">
                    <a:noFill/>
                  </a:tcPr>
                </a:tc>
                <a:extLst>
                  <a:ext uri="{0D108BD9-81ED-4DB2-BD59-A6C34878D82A}">
                    <a16:rowId xmlns:a16="http://schemas.microsoft.com/office/drawing/2014/main" val="4152217227"/>
                  </a:ext>
                </a:extLst>
              </a:tr>
              <a:tr h="2204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i="0">
                          <a:solidFill>
                            <a:schemeClr val="bg2">
                              <a:lumMod val="10000"/>
                            </a:schemeClr>
                          </a:solidFill>
                        </a:rPr>
                        <a:t>PROFIT AFTER TAX</a:t>
                      </a:r>
                    </a:p>
                  </a:txBody>
                  <a:tcPr anchor="ctr">
                    <a:solidFill>
                      <a:schemeClr val="bg2">
                        <a:lumMod val="90000"/>
                      </a:schemeClr>
                    </a:solidFill>
                  </a:tcPr>
                </a:tc>
                <a:tc>
                  <a:txBody>
                    <a:bodyPr/>
                    <a:lstStyle/>
                    <a:p>
                      <a:pPr marL="0" marR="0" lvl="0" indent="0" algn="r" defTabSz="914400" rtl="0" eaLnBrk="1" fontAlgn="b" latinLnBrk="0" hangingPunct="1">
                        <a:lnSpc>
                          <a:spcPct val="100000"/>
                        </a:lnSpc>
                        <a:spcBef>
                          <a:spcPts val="0"/>
                        </a:spcBef>
                        <a:spcAft>
                          <a:spcPts val="600"/>
                        </a:spcAft>
                        <a:buClrTx/>
                        <a:buSzTx/>
                        <a:buFontTx/>
                        <a:buNone/>
                        <a:tabLst/>
                        <a:defRPr/>
                      </a:pPr>
                      <a:r>
                        <a:rPr lang="en-GB" sz="1100" b="1" i="0" u="none" strike="noStrike" kern="1200">
                          <a:solidFill>
                            <a:schemeClr val="bg2">
                              <a:lumMod val="10000"/>
                            </a:schemeClr>
                          </a:solidFill>
                          <a:effectLst/>
                          <a:latin typeface="+mn-lt"/>
                          <a:ea typeface="+mn-ea"/>
                          <a:cs typeface="+mn-cs"/>
                        </a:rPr>
                        <a:t>17.2</a:t>
                      </a:r>
                    </a:p>
                  </a:txBody>
                  <a:tcPr anchor="ctr">
                    <a:solidFill>
                      <a:schemeClr val="bg2">
                        <a:lumMod val="90000"/>
                      </a:schemeClr>
                    </a:solidFill>
                  </a:tcPr>
                </a:tc>
                <a:tc>
                  <a:txBody>
                    <a:bodyPr/>
                    <a:lstStyle/>
                    <a:p>
                      <a:pPr marL="0" marR="0" lvl="0" indent="0" algn="r" defTabSz="914400" rtl="0" eaLnBrk="1" fontAlgn="b" latinLnBrk="0" hangingPunct="1">
                        <a:lnSpc>
                          <a:spcPct val="100000"/>
                        </a:lnSpc>
                        <a:spcBef>
                          <a:spcPts val="0"/>
                        </a:spcBef>
                        <a:spcAft>
                          <a:spcPts val="600"/>
                        </a:spcAft>
                        <a:buClrTx/>
                        <a:buSzTx/>
                        <a:buFontTx/>
                        <a:buNone/>
                        <a:tabLst/>
                        <a:defRPr/>
                      </a:pPr>
                      <a:r>
                        <a:rPr lang="en-GB" sz="1100" b="1" i="0" u="none" strike="noStrike" kern="1200">
                          <a:solidFill>
                            <a:schemeClr val="bg2">
                              <a:lumMod val="10000"/>
                            </a:schemeClr>
                          </a:solidFill>
                          <a:effectLst/>
                          <a:latin typeface="+mn-lt"/>
                          <a:ea typeface="+mn-ea"/>
                          <a:cs typeface="+mn-cs"/>
                        </a:rPr>
                        <a:t>17.2</a:t>
                      </a:r>
                    </a:p>
                  </a:txBody>
                  <a:tcPr anchor="ctr">
                    <a:solidFill>
                      <a:schemeClr val="bg2">
                        <a:lumMod val="90000"/>
                      </a:schemeClr>
                    </a:solidFill>
                  </a:tcPr>
                </a:tc>
                <a:tc>
                  <a:txBody>
                    <a:bodyPr/>
                    <a:lstStyle/>
                    <a:p>
                      <a:pPr marL="0" marR="0" lvl="0" indent="0" algn="r" defTabSz="914400" rtl="0" eaLnBrk="1" fontAlgn="b" latinLnBrk="0" hangingPunct="1">
                        <a:lnSpc>
                          <a:spcPct val="100000"/>
                        </a:lnSpc>
                        <a:spcBef>
                          <a:spcPts val="0"/>
                        </a:spcBef>
                        <a:spcAft>
                          <a:spcPts val="600"/>
                        </a:spcAft>
                        <a:buClrTx/>
                        <a:buSzTx/>
                        <a:buFontTx/>
                        <a:buNone/>
                        <a:tabLst/>
                        <a:defRPr/>
                      </a:pPr>
                      <a:r>
                        <a:rPr lang="en-GB" sz="1100" b="1" i="0" u="none" strike="noStrike" kern="1200">
                          <a:solidFill>
                            <a:schemeClr val="bg2">
                              <a:lumMod val="10000"/>
                            </a:schemeClr>
                          </a:solidFill>
                          <a:effectLst/>
                          <a:latin typeface="+mn-lt"/>
                          <a:ea typeface="+mn-ea"/>
                          <a:cs typeface="+mn-cs"/>
                        </a:rPr>
                        <a:t>(0.0)</a:t>
                      </a:r>
                    </a:p>
                  </a:txBody>
                  <a:tcPr anchor="ctr">
                    <a:solidFill>
                      <a:schemeClr val="bg2">
                        <a:lumMod val="90000"/>
                      </a:schemeClr>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endParaRPr lang="en-GB" sz="1100" b="1" i="0" u="none" strike="noStrike">
                        <a:solidFill>
                          <a:schemeClr val="bg2">
                            <a:lumMod val="10000"/>
                          </a:schemeClr>
                        </a:solidFill>
                        <a:effectLst/>
                        <a:latin typeface="+mn-lt"/>
                      </a:endParaRPr>
                    </a:p>
                  </a:txBody>
                  <a:tcPr anchor="ctr">
                    <a:solidFill>
                      <a:schemeClr val="bg1"/>
                    </a:solidFill>
                  </a:tcPr>
                </a:tc>
                <a:tc>
                  <a:txBody>
                    <a:bodyPr/>
                    <a:lstStyle/>
                    <a:p>
                      <a:pPr algn="r"/>
                      <a:endParaRPr lang="en-GB" sz="1100" i="0">
                        <a:solidFill>
                          <a:schemeClr val="bg2">
                            <a:lumMod val="10000"/>
                          </a:schemeClr>
                        </a:solidFill>
                        <a:latin typeface="+mn-lt"/>
                      </a:endParaRPr>
                    </a:p>
                  </a:txBody>
                  <a:tcPr anchor="ctr">
                    <a:noFill/>
                  </a:tcPr>
                </a:tc>
                <a:extLst>
                  <a:ext uri="{0D108BD9-81ED-4DB2-BD59-A6C34878D82A}">
                    <a16:rowId xmlns:a16="http://schemas.microsoft.com/office/drawing/2014/main" val="3024074364"/>
                  </a:ext>
                </a:extLst>
              </a:tr>
              <a:tr h="2204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i="0">
                          <a:solidFill>
                            <a:schemeClr val="bg2">
                              <a:lumMod val="10000"/>
                            </a:schemeClr>
                          </a:solidFill>
                        </a:rPr>
                        <a:t>PROFIT FROM IFRS 5 DISCONTINUED OPERATIONS</a:t>
                      </a:r>
                    </a:p>
                  </a:txBody>
                  <a:tcPr anchor="ctr">
                    <a:solidFill>
                      <a:schemeClr val="bg2">
                        <a:lumMod val="90000"/>
                      </a:schemeClr>
                    </a:solidFill>
                  </a:tcPr>
                </a:tc>
                <a:tc>
                  <a:txBody>
                    <a:bodyPr/>
                    <a:lstStyle/>
                    <a:p>
                      <a:pPr marL="0" marR="0" lvl="0" indent="0" algn="r" defTabSz="914400" rtl="0" eaLnBrk="1" fontAlgn="b" latinLnBrk="0" hangingPunct="1">
                        <a:lnSpc>
                          <a:spcPct val="100000"/>
                        </a:lnSpc>
                        <a:spcBef>
                          <a:spcPts val="0"/>
                        </a:spcBef>
                        <a:spcAft>
                          <a:spcPts val="600"/>
                        </a:spcAft>
                        <a:buClrTx/>
                        <a:buSzTx/>
                        <a:buFontTx/>
                        <a:buNone/>
                        <a:tabLst/>
                        <a:defRPr/>
                      </a:pPr>
                      <a:r>
                        <a:rPr lang="en-GB" sz="1100" b="1" i="0" u="none" strike="noStrike" kern="1200">
                          <a:solidFill>
                            <a:schemeClr val="bg2">
                              <a:lumMod val="10000"/>
                            </a:schemeClr>
                          </a:solidFill>
                          <a:effectLst/>
                          <a:latin typeface="+mn-lt"/>
                          <a:ea typeface="+mn-ea"/>
                          <a:cs typeface="+mn-cs"/>
                        </a:rPr>
                        <a:t>24.0</a:t>
                      </a:r>
                    </a:p>
                  </a:txBody>
                  <a:tcPr anchor="ctr">
                    <a:solidFill>
                      <a:schemeClr val="bg2">
                        <a:lumMod val="90000"/>
                      </a:schemeClr>
                    </a:solidFill>
                  </a:tcPr>
                </a:tc>
                <a:tc>
                  <a:txBody>
                    <a:bodyPr/>
                    <a:lstStyle/>
                    <a:p>
                      <a:pPr marL="0" marR="0" lvl="0" indent="0" algn="r" defTabSz="914400">
                        <a:lnSpc>
                          <a:spcPct val="100000"/>
                        </a:lnSpc>
                        <a:spcBef>
                          <a:spcPts val="0"/>
                        </a:spcBef>
                        <a:spcAft>
                          <a:spcPts val="600"/>
                        </a:spcAft>
                        <a:buNone/>
                        <a:tabLst/>
                        <a:defRPr/>
                      </a:pPr>
                      <a:r>
                        <a:rPr lang="en-GB" sz="1100" b="1" i="0" u="none" strike="noStrike" kern="1200">
                          <a:solidFill>
                            <a:schemeClr val="bg2">
                              <a:lumMod val="10000"/>
                            </a:schemeClr>
                          </a:solidFill>
                          <a:effectLst/>
                          <a:latin typeface="+mn-lt"/>
                          <a:ea typeface="+mn-ea"/>
                          <a:cs typeface="+mn-cs"/>
                        </a:rPr>
                        <a:t>3.0</a:t>
                      </a:r>
                    </a:p>
                  </a:txBody>
                  <a:tcPr anchor="ctr">
                    <a:solidFill>
                      <a:schemeClr val="bg2">
                        <a:lumMod val="90000"/>
                      </a:schemeClr>
                    </a:solidFill>
                  </a:tcPr>
                </a:tc>
                <a:tc>
                  <a:txBody>
                    <a:bodyPr/>
                    <a:lstStyle/>
                    <a:p>
                      <a:pPr marL="0" marR="0" lvl="0" indent="0" algn="r" defTabSz="914400" rtl="0" eaLnBrk="1" fontAlgn="b" latinLnBrk="0" hangingPunct="1">
                        <a:lnSpc>
                          <a:spcPct val="100000"/>
                        </a:lnSpc>
                        <a:spcBef>
                          <a:spcPts val="0"/>
                        </a:spcBef>
                        <a:spcAft>
                          <a:spcPts val="600"/>
                        </a:spcAft>
                        <a:buClrTx/>
                        <a:buSzTx/>
                        <a:buFontTx/>
                        <a:buNone/>
                        <a:tabLst/>
                        <a:defRPr/>
                      </a:pPr>
                      <a:r>
                        <a:rPr lang="en-GB" sz="1100" b="1" i="0" u="none" strike="noStrike" kern="1200">
                          <a:solidFill>
                            <a:schemeClr val="bg2">
                              <a:lumMod val="10000"/>
                            </a:schemeClr>
                          </a:solidFill>
                          <a:effectLst/>
                          <a:latin typeface="+mn-lt"/>
                          <a:ea typeface="+mn-ea"/>
                          <a:cs typeface="+mn-cs"/>
                        </a:rPr>
                        <a:t>21.0</a:t>
                      </a:r>
                    </a:p>
                  </a:txBody>
                  <a:tcPr anchor="ctr">
                    <a:solidFill>
                      <a:schemeClr val="bg2">
                        <a:lumMod val="90000"/>
                      </a:schemeClr>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endParaRPr lang="en-GB" sz="1100" b="1" i="0" u="none" strike="noStrike">
                        <a:solidFill>
                          <a:schemeClr val="bg2">
                            <a:lumMod val="10000"/>
                          </a:schemeClr>
                        </a:solidFill>
                        <a:effectLst/>
                        <a:latin typeface="+mn-lt"/>
                      </a:endParaRPr>
                    </a:p>
                  </a:txBody>
                  <a:tcPr anchor="ctr">
                    <a:solidFill>
                      <a:schemeClr val="bg1"/>
                    </a:solidFill>
                  </a:tcPr>
                </a:tc>
                <a:tc>
                  <a:txBody>
                    <a:bodyPr/>
                    <a:lstStyle/>
                    <a:p>
                      <a:pPr algn="r"/>
                      <a:endParaRPr lang="en-GB" sz="1100" i="0">
                        <a:solidFill>
                          <a:schemeClr val="bg2">
                            <a:lumMod val="10000"/>
                          </a:schemeClr>
                        </a:solidFill>
                        <a:latin typeface="+mn-lt"/>
                      </a:endParaRPr>
                    </a:p>
                  </a:txBody>
                  <a:tcPr anchor="ctr">
                    <a:noFill/>
                  </a:tcPr>
                </a:tc>
                <a:extLst>
                  <a:ext uri="{0D108BD9-81ED-4DB2-BD59-A6C34878D82A}">
                    <a16:rowId xmlns:a16="http://schemas.microsoft.com/office/drawing/2014/main" val="1079309114"/>
                  </a:ext>
                </a:extLst>
              </a:tr>
              <a:tr h="2204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i="0">
                          <a:solidFill>
                            <a:schemeClr val="bg2">
                              <a:lumMod val="10000"/>
                            </a:schemeClr>
                          </a:solidFill>
                        </a:rPr>
                        <a:t>TOTAL PROFIT AFTER TAX</a:t>
                      </a:r>
                    </a:p>
                  </a:txBody>
                  <a:tcPr anchor="ctr">
                    <a:solidFill>
                      <a:schemeClr val="bg2">
                        <a:lumMod val="90000"/>
                      </a:schemeClr>
                    </a:solidFill>
                  </a:tcPr>
                </a:tc>
                <a:tc>
                  <a:txBody>
                    <a:bodyPr/>
                    <a:lstStyle/>
                    <a:p>
                      <a:pPr marL="0" marR="0" lvl="0" indent="0" algn="r" defTabSz="914400">
                        <a:lnSpc>
                          <a:spcPct val="100000"/>
                        </a:lnSpc>
                        <a:spcBef>
                          <a:spcPts val="0"/>
                        </a:spcBef>
                        <a:spcAft>
                          <a:spcPts val="600"/>
                        </a:spcAft>
                        <a:buNone/>
                        <a:tabLst/>
                        <a:defRPr/>
                      </a:pPr>
                      <a:r>
                        <a:rPr lang="en-GB" sz="1100" b="1" i="0" u="none" strike="noStrike" kern="1200">
                          <a:solidFill>
                            <a:schemeClr val="bg2">
                              <a:lumMod val="10000"/>
                            </a:schemeClr>
                          </a:solidFill>
                          <a:effectLst/>
                          <a:latin typeface="+mn-lt"/>
                          <a:ea typeface="+mn-ea"/>
                          <a:cs typeface="+mn-cs"/>
                        </a:rPr>
                        <a:t>41.2</a:t>
                      </a:r>
                    </a:p>
                  </a:txBody>
                  <a:tcPr anchor="ctr">
                    <a:solidFill>
                      <a:schemeClr val="bg2">
                        <a:lumMod val="90000"/>
                      </a:schemeClr>
                    </a:solidFill>
                  </a:tcPr>
                </a:tc>
                <a:tc>
                  <a:txBody>
                    <a:bodyPr/>
                    <a:lstStyle/>
                    <a:p>
                      <a:pPr marL="0" marR="0" lvl="0" indent="0" algn="r" defTabSz="914400">
                        <a:lnSpc>
                          <a:spcPct val="100000"/>
                        </a:lnSpc>
                        <a:spcBef>
                          <a:spcPts val="0"/>
                        </a:spcBef>
                        <a:spcAft>
                          <a:spcPts val="600"/>
                        </a:spcAft>
                        <a:buNone/>
                        <a:tabLst/>
                        <a:defRPr/>
                      </a:pPr>
                      <a:r>
                        <a:rPr lang="en-GB" sz="1100" b="1" i="0" u="none" strike="noStrike" kern="1200">
                          <a:solidFill>
                            <a:schemeClr val="bg2">
                              <a:lumMod val="10000"/>
                            </a:schemeClr>
                          </a:solidFill>
                          <a:effectLst/>
                          <a:latin typeface="+mn-lt"/>
                          <a:ea typeface="+mn-ea"/>
                          <a:cs typeface="+mn-cs"/>
                        </a:rPr>
                        <a:t>20.2</a:t>
                      </a:r>
                    </a:p>
                  </a:txBody>
                  <a:tcPr anchor="ctr">
                    <a:solidFill>
                      <a:schemeClr val="bg2">
                        <a:lumMod val="90000"/>
                      </a:schemeClr>
                    </a:solidFill>
                  </a:tcPr>
                </a:tc>
                <a:tc>
                  <a:txBody>
                    <a:bodyPr/>
                    <a:lstStyle/>
                    <a:p>
                      <a:pPr marL="0" marR="0" lvl="0" indent="0" algn="r" defTabSz="914400" rtl="0" eaLnBrk="1" fontAlgn="b" latinLnBrk="0" hangingPunct="1">
                        <a:lnSpc>
                          <a:spcPct val="100000"/>
                        </a:lnSpc>
                        <a:spcBef>
                          <a:spcPts val="0"/>
                        </a:spcBef>
                        <a:spcAft>
                          <a:spcPts val="600"/>
                        </a:spcAft>
                        <a:buClrTx/>
                        <a:buSzTx/>
                        <a:buFontTx/>
                        <a:buNone/>
                        <a:tabLst/>
                        <a:defRPr/>
                      </a:pPr>
                      <a:r>
                        <a:rPr lang="en-GB" sz="1100" b="1" i="0" u="none" strike="noStrike" kern="1200">
                          <a:solidFill>
                            <a:schemeClr val="bg2">
                              <a:lumMod val="10000"/>
                            </a:schemeClr>
                          </a:solidFill>
                          <a:effectLst/>
                          <a:latin typeface="+mn-lt"/>
                          <a:ea typeface="+mn-ea"/>
                          <a:cs typeface="+mn-cs"/>
                        </a:rPr>
                        <a:t>21.0</a:t>
                      </a:r>
                    </a:p>
                  </a:txBody>
                  <a:tcPr anchor="ctr">
                    <a:solidFill>
                      <a:schemeClr val="bg2">
                        <a:lumMod val="90000"/>
                      </a:schemeClr>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endParaRPr lang="en-GB" sz="1100" b="1" i="0" u="none" strike="noStrike">
                        <a:solidFill>
                          <a:schemeClr val="bg2">
                            <a:lumMod val="10000"/>
                          </a:schemeClr>
                        </a:solidFill>
                        <a:effectLst/>
                        <a:latin typeface="+mn-lt"/>
                      </a:endParaRPr>
                    </a:p>
                  </a:txBody>
                  <a:tcPr anchor="ctr">
                    <a:solidFill>
                      <a:schemeClr val="bg1"/>
                    </a:solidFill>
                  </a:tcPr>
                </a:tc>
                <a:tc>
                  <a:txBody>
                    <a:bodyPr/>
                    <a:lstStyle/>
                    <a:p>
                      <a:pPr algn="r"/>
                      <a:endParaRPr lang="en-GB" sz="1100" i="0">
                        <a:solidFill>
                          <a:schemeClr val="bg2">
                            <a:lumMod val="10000"/>
                          </a:schemeClr>
                        </a:solidFill>
                        <a:latin typeface="+mn-lt"/>
                      </a:endParaRPr>
                    </a:p>
                  </a:txBody>
                  <a:tcPr anchor="ctr">
                    <a:noFill/>
                  </a:tcPr>
                </a:tc>
                <a:extLst>
                  <a:ext uri="{0D108BD9-81ED-4DB2-BD59-A6C34878D82A}">
                    <a16:rowId xmlns:a16="http://schemas.microsoft.com/office/drawing/2014/main" val="1304990060"/>
                  </a:ext>
                </a:extLst>
              </a:tr>
              <a:tr h="248015">
                <a:tc>
                  <a:txBody>
                    <a:bodyPr/>
                    <a:lstStyle/>
                    <a:p>
                      <a:pPr marL="0" lvl="0" indent="0" algn="l">
                        <a:lnSpc>
                          <a:spcPct val="100000"/>
                        </a:lnSpc>
                        <a:spcBef>
                          <a:spcPts val="0"/>
                        </a:spcBef>
                        <a:spcAft>
                          <a:spcPts val="0"/>
                        </a:spcAft>
                        <a:buNone/>
                      </a:pPr>
                      <a:r>
                        <a:rPr lang="en-GB" sz="1100" b="0" i="0">
                          <a:solidFill>
                            <a:schemeClr val="bg2">
                              <a:lumMod val="10000"/>
                            </a:schemeClr>
                          </a:solidFill>
                        </a:rPr>
                        <a:t>Underlying tax rate</a:t>
                      </a:r>
                    </a:p>
                  </a:txBody>
                  <a:tcPr anchor="ctr">
                    <a:solidFill>
                      <a:schemeClr val="bg1">
                        <a:lumMod val="95000"/>
                      </a:schemeClr>
                    </a:solidFill>
                  </a:tcPr>
                </a:tc>
                <a:tc>
                  <a:txBody>
                    <a:bodyPr/>
                    <a:lstStyle/>
                    <a:p>
                      <a:pPr marL="0" lvl="0" indent="0" algn="r" defTabSz="914400">
                        <a:lnSpc>
                          <a:spcPct val="100000"/>
                        </a:lnSpc>
                        <a:spcBef>
                          <a:spcPts val="0"/>
                        </a:spcBef>
                        <a:spcAft>
                          <a:spcPts val="600"/>
                        </a:spcAft>
                        <a:buNone/>
                        <a:tabLst/>
                        <a:defRPr/>
                      </a:pPr>
                      <a:r>
                        <a:rPr lang="en-GB" sz="1100" b="0" i="0" u="none" strike="noStrike" kern="1200">
                          <a:solidFill>
                            <a:schemeClr val="bg2">
                              <a:lumMod val="10000"/>
                            </a:schemeClr>
                          </a:solidFill>
                          <a:effectLst/>
                          <a:latin typeface="+mn-lt"/>
                          <a:ea typeface="+mn-ea"/>
                          <a:cs typeface="+mn-cs"/>
                        </a:rPr>
                        <a:t>27%</a:t>
                      </a:r>
                    </a:p>
                  </a:txBody>
                  <a:tcPr anchor="ctr">
                    <a:solidFill>
                      <a:schemeClr val="bg1">
                        <a:lumMod val="95000"/>
                      </a:schemeClr>
                    </a:solidFill>
                  </a:tcPr>
                </a:tc>
                <a:tc>
                  <a:txBody>
                    <a:bodyPr/>
                    <a:lstStyle/>
                    <a:p>
                      <a:pPr marL="0" lvl="0" indent="0" algn="r" defTabSz="914400">
                        <a:lnSpc>
                          <a:spcPct val="100000"/>
                        </a:lnSpc>
                        <a:spcBef>
                          <a:spcPts val="0"/>
                        </a:spcBef>
                        <a:spcAft>
                          <a:spcPts val="600"/>
                        </a:spcAft>
                        <a:buNone/>
                        <a:tabLst/>
                        <a:defRPr/>
                      </a:pPr>
                      <a:r>
                        <a:rPr lang="en-GB" sz="1100" b="0" i="0" u="none" strike="noStrike" kern="1200">
                          <a:solidFill>
                            <a:schemeClr val="bg2">
                              <a:lumMod val="10000"/>
                            </a:schemeClr>
                          </a:solidFill>
                          <a:effectLst/>
                          <a:latin typeface="+mn-lt"/>
                          <a:ea typeface="+mn-ea"/>
                          <a:cs typeface="+mn-cs"/>
                        </a:rPr>
                        <a:t>25%</a:t>
                      </a:r>
                    </a:p>
                  </a:txBody>
                  <a:tcPr anchor="ctr">
                    <a:solidFill>
                      <a:schemeClr val="bg1">
                        <a:lumMod val="95000"/>
                      </a:schemeClr>
                    </a:solidFill>
                  </a:tcPr>
                </a:tc>
                <a:tc>
                  <a:txBody>
                    <a:bodyPr/>
                    <a:lstStyle/>
                    <a:p>
                      <a:pPr marL="0" lvl="0" indent="0" algn="r" defTabSz="914400">
                        <a:lnSpc>
                          <a:spcPct val="100000"/>
                        </a:lnSpc>
                        <a:spcBef>
                          <a:spcPts val="0"/>
                        </a:spcBef>
                        <a:spcAft>
                          <a:spcPts val="600"/>
                        </a:spcAft>
                        <a:buNone/>
                        <a:tabLst/>
                        <a:defRPr/>
                      </a:pPr>
                      <a:r>
                        <a:rPr lang="en-GB" sz="1100" b="0" i="0" u="none" strike="noStrike" kern="1200">
                          <a:solidFill>
                            <a:schemeClr val="bg2">
                              <a:lumMod val="10000"/>
                            </a:schemeClr>
                          </a:solidFill>
                          <a:effectLst/>
                          <a:latin typeface="+mn-lt"/>
                          <a:ea typeface="+mn-ea"/>
                          <a:cs typeface="+mn-cs"/>
                        </a:rPr>
                        <a:t>2%</a:t>
                      </a:r>
                    </a:p>
                  </a:txBody>
                  <a:tcPr anchor="ctr">
                    <a:solidFill>
                      <a:schemeClr val="bg1">
                        <a:lumMod val="95000"/>
                      </a:schemeClr>
                    </a:solidFill>
                  </a:tcPr>
                </a:tc>
                <a:tc>
                  <a:txBody>
                    <a:bodyPr/>
                    <a:lstStyle/>
                    <a:p>
                      <a:pPr marL="0" lvl="0" indent="0" algn="r" defTabSz="914400">
                        <a:lnSpc>
                          <a:spcPct val="100000"/>
                        </a:lnSpc>
                        <a:spcBef>
                          <a:spcPts val="0"/>
                        </a:spcBef>
                        <a:spcAft>
                          <a:spcPts val="0"/>
                        </a:spcAft>
                        <a:buNone/>
                        <a:tabLst/>
                        <a:defRPr/>
                      </a:pPr>
                      <a:endParaRPr lang="en-GB" sz="1100" b="1" i="0" u="none" strike="noStrike">
                        <a:solidFill>
                          <a:schemeClr val="bg2">
                            <a:lumMod val="10000"/>
                          </a:schemeClr>
                        </a:solidFill>
                        <a:effectLst/>
                        <a:latin typeface="+mn-lt"/>
                      </a:endParaRPr>
                    </a:p>
                  </a:txBody>
                  <a:tcPr anchor="ctr">
                    <a:solidFill>
                      <a:schemeClr val="bg1"/>
                    </a:solidFill>
                  </a:tcPr>
                </a:tc>
                <a:tc>
                  <a:txBody>
                    <a:bodyPr/>
                    <a:lstStyle/>
                    <a:p>
                      <a:pPr lvl="0" algn="r">
                        <a:buNone/>
                      </a:pPr>
                      <a:endParaRPr lang="en-GB" sz="1100" i="0">
                        <a:solidFill>
                          <a:schemeClr val="bg2">
                            <a:lumMod val="10000"/>
                          </a:schemeClr>
                        </a:solidFill>
                        <a:latin typeface="+mn-lt"/>
                      </a:endParaRPr>
                    </a:p>
                  </a:txBody>
                  <a:tcPr anchor="ctr">
                    <a:noFill/>
                  </a:tcPr>
                </a:tc>
                <a:extLst>
                  <a:ext uri="{0D108BD9-81ED-4DB2-BD59-A6C34878D82A}">
                    <a16:rowId xmlns:a16="http://schemas.microsoft.com/office/drawing/2014/main" val="2298061916"/>
                  </a:ext>
                </a:extLst>
              </a:tr>
              <a:tr h="220458">
                <a:tc>
                  <a:txBody>
                    <a:bodyPr/>
                    <a:lstStyle/>
                    <a:p>
                      <a:pPr marL="0" lvl="0" indent="0" algn="l">
                        <a:lnSpc>
                          <a:spcPct val="100000"/>
                        </a:lnSpc>
                        <a:spcBef>
                          <a:spcPts val="0"/>
                        </a:spcBef>
                        <a:spcAft>
                          <a:spcPts val="0"/>
                        </a:spcAft>
                        <a:buNone/>
                      </a:pPr>
                      <a:r>
                        <a:rPr lang="en-GB" sz="1100" b="1" i="0">
                          <a:solidFill>
                            <a:schemeClr val="bg1"/>
                          </a:solidFill>
                        </a:rPr>
                        <a:t>ONGOING ADJUSTED BASIC EPS</a:t>
                      </a:r>
                    </a:p>
                  </a:txBody>
                  <a:tcPr anchor="ctr">
                    <a:solidFill>
                      <a:schemeClr val="tx1"/>
                    </a:solidFill>
                  </a:tcPr>
                </a:tc>
                <a:tc>
                  <a:txBody>
                    <a:bodyPr/>
                    <a:lstStyle/>
                    <a:p>
                      <a:pPr marL="0" lvl="0" indent="0" algn="r" defTabSz="914400">
                        <a:lnSpc>
                          <a:spcPct val="100000"/>
                        </a:lnSpc>
                        <a:spcBef>
                          <a:spcPts val="0"/>
                        </a:spcBef>
                        <a:spcAft>
                          <a:spcPts val="600"/>
                        </a:spcAft>
                        <a:buNone/>
                        <a:tabLst/>
                        <a:defRPr/>
                      </a:pPr>
                      <a:r>
                        <a:rPr lang="en-GB" sz="1100" b="1" i="0" u="none" strike="noStrike" kern="1200">
                          <a:solidFill>
                            <a:schemeClr val="bg1"/>
                          </a:solidFill>
                          <a:effectLst/>
                          <a:latin typeface="+mn-lt"/>
                          <a:ea typeface="+mn-ea"/>
                          <a:cs typeface="+mn-cs"/>
                        </a:rPr>
                        <a:t>19.81p</a:t>
                      </a:r>
                    </a:p>
                  </a:txBody>
                  <a:tcPr anchor="ctr">
                    <a:solidFill>
                      <a:schemeClr val="tx1"/>
                    </a:solidFill>
                  </a:tcPr>
                </a:tc>
                <a:tc>
                  <a:txBody>
                    <a:bodyPr/>
                    <a:lstStyle/>
                    <a:p>
                      <a:pPr marL="0" lvl="0" indent="0" algn="r" defTabSz="914400">
                        <a:lnSpc>
                          <a:spcPct val="100000"/>
                        </a:lnSpc>
                        <a:spcBef>
                          <a:spcPts val="0"/>
                        </a:spcBef>
                        <a:spcAft>
                          <a:spcPts val="600"/>
                        </a:spcAft>
                        <a:buNone/>
                        <a:tabLst/>
                        <a:defRPr/>
                      </a:pPr>
                      <a:r>
                        <a:rPr lang="en-GB" sz="1100" b="1" i="0" u="none" strike="noStrike" kern="1200">
                          <a:solidFill>
                            <a:schemeClr val="bg1"/>
                          </a:solidFill>
                          <a:effectLst/>
                          <a:latin typeface="+mn-lt"/>
                          <a:ea typeface="+mn-ea"/>
                          <a:cs typeface="+mn-cs"/>
                        </a:rPr>
                        <a:t>14.02p</a:t>
                      </a:r>
                    </a:p>
                  </a:txBody>
                  <a:tcPr anchor="ctr">
                    <a:solidFill>
                      <a:schemeClr val="tx1"/>
                    </a:solidFill>
                  </a:tcPr>
                </a:tc>
                <a:tc>
                  <a:txBody>
                    <a:bodyPr/>
                    <a:lstStyle/>
                    <a:p>
                      <a:pPr marL="0" lvl="0" indent="0" algn="r" defTabSz="914400">
                        <a:lnSpc>
                          <a:spcPct val="100000"/>
                        </a:lnSpc>
                        <a:spcBef>
                          <a:spcPts val="0"/>
                        </a:spcBef>
                        <a:spcAft>
                          <a:spcPts val="600"/>
                        </a:spcAft>
                        <a:buNone/>
                        <a:tabLst/>
                        <a:defRPr/>
                      </a:pPr>
                      <a:r>
                        <a:rPr lang="en-GB" sz="1100" b="1" i="0" u="none" strike="noStrike" kern="1200">
                          <a:solidFill>
                            <a:schemeClr val="bg1"/>
                          </a:solidFill>
                          <a:effectLst/>
                          <a:latin typeface="+mn-lt"/>
                          <a:ea typeface="+mn-ea"/>
                          <a:cs typeface="+mn-cs"/>
                        </a:rPr>
                        <a:t>5.79p</a:t>
                      </a:r>
                    </a:p>
                  </a:txBody>
                  <a:tcPr anchor="ctr">
                    <a:solidFill>
                      <a:schemeClr val="tx1"/>
                    </a:solidFill>
                  </a:tcPr>
                </a:tc>
                <a:tc>
                  <a:txBody>
                    <a:bodyPr/>
                    <a:lstStyle/>
                    <a:p>
                      <a:pPr marL="0" lvl="0" indent="0" algn="r" defTabSz="914400">
                        <a:lnSpc>
                          <a:spcPct val="100000"/>
                        </a:lnSpc>
                        <a:spcBef>
                          <a:spcPts val="0"/>
                        </a:spcBef>
                        <a:spcAft>
                          <a:spcPts val="0"/>
                        </a:spcAft>
                        <a:buNone/>
                        <a:tabLst/>
                        <a:defRPr/>
                      </a:pPr>
                      <a:r>
                        <a:rPr lang="en-GB" sz="1100" b="1" i="0" u="none" strike="noStrike">
                          <a:solidFill>
                            <a:schemeClr val="bg1"/>
                          </a:solidFill>
                          <a:effectLst/>
                          <a:latin typeface="+mn-lt"/>
                        </a:rPr>
                        <a:t>41%</a:t>
                      </a:r>
                    </a:p>
                  </a:txBody>
                  <a:tcPr anchor="ctr">
                    <a:solidFill>
                      <a:schemeClr val="tx1"/>
                    </a:solidFill>
                  </a:tcPr>
                </a:tc>
                <a:tc>
                  <a:txBody>
                    <a:bodyPr/>
                    <a:lstStyle/>
                    <a:p>
                      <a:pPr lvl="0" algn="r">
                        <a:buNone/>
                      </a:pPr>
                      <a:endParaRPr lang="en-GB" sz="1100" i="0">
                        <a:solidFill>
                          <a:schemeClr val="bg2">
                            <a:lumMod val="10000"/>
                          </a:schemeClr>
                        </a:solidFill>
                        <a:latin typeface="+mn-lt"/>
                      </a:endParaRPr>
                    </a:p>
                  </a:txBody>
                  <a:tcPr anchor="ctr">
                    <a:solidFill>
                      <a:schemeClr val="tx1"/>
                    </a:solidFill>
                  </a:tcPr>
                </a:tc>
                <a:extLst>
                  <a:ext uri="{0D108BD9-81ED-4DB2-BD59-A6C34878D82A}">
                    <a16:rowId xmlns:a16="http://schemas.microsoft.com/office/drawing/2014/main" val="2678392926"/>
                  </a:ext>
                </a:extLst>
              </a:tr>
              <a:tr h="220458">
                <a:tc>
                  <a:txBody>
                    <a:bodyPr/>
                    <a:lstStyle/>
                    <a:p>
                      <a:pPr marL="0" lvl="0" indent="0" algn="l">
                        <a:lnSpc>
                          <a:spcPct val="100000"/>
                        </a:lnSpc>
                        <a:spcBef>
                          <a:spcPts val="0"/>
                        </a:spcBef>
                        <a:spcAft>
                          <a:spcPts val="0"/>
                        </a:spcAft>
                        <a:buNone/>
                      </a:pPr>
                      <a:r>
                        <a:rPr lang="en-GB" sz="1100" b="1" i="0">
                          <a:solidFill>
                            <a:schemeClr val="bg1"/>
                          </a:solidFill>
                        </a:rPr>
                        <a:t>DIVIDEND PER SHARE</a:t>
                      </a:r>
                    </a:p>
                  </a:txBody>
                  <a:tcPr anchor="ctr">
                    <a:solidFill>
                      <a:schemeClr val="tx1"/>
                    </a:solidFill>
                  </a:tcPr>
                </a:tc>
                <a:tc>
                  <a:txBody>
                    <a:bodyPr/>
                    <a:lstStyle/>
                    <a:p>
                      <a:pPr marL="0" lvl="0" indent="0" algn="r" defTabSz="914400">
                        <a:lnSpc>
                          <a:spcPct val="100000"/>
                        </a:lnSpc>
                        <a:spcBef>
                          <a:spcPts val="0"/>
                        </a:spcBef>
                        <a:spcAft>
                          <a:spcPts val="600"/>
                        </a:spcAft>
                        <a:buNone/>
                        <a:tabLst/>
                        <a:defRPr/>
                      </a:pPr>
                      <a:r>
                        <a:rPr lang="en-GB" sz="1100" b="1" i="0" u="none" strike="noStrike" kern="1200">
                          <a:solidFill>
                            <a:schemeClr val="bg1"/>
                          </a:solidFill>
                          <a:effectLst/>
                          <a:latin typeface="+mn-lt"/>
                          <a:ea typeface="+mn-ea"/>
                          <a:cs typeface="+mn-cs"/>
                        </a:rPr>
                        <a:t>11.30p</a:t>
                      </a:r>
                    </a:p>
                  </a:txBody>
                  <a:tcPr anchor="ctr">
                    <a:solidFill>
                      <a:schemeClr val="tx1"/>
                    </a:solidFill>
                  </a:tcPr>
                </a:tc>
                <a:tc>
                  <a:txBody>
                    <a:bodyPr/>
                    <a:lstStyle/>
                    <a:p>
                      <a:pPr marL="0" lvl="0" indent="0" algn="r" defTabSz="914400">
                        <a:lnSpc>
                          <a:spcPct val="100000"/>
                        </a:lnSpc>
                        <a:spcBef>
                          <a:spcPts val="0"/>
                        </a:spcBef>
                        <a:spcAft>
                          <a:spcPts val="600"/>
                        </a:spcAft>
                        <a:buNone/>
                        <a:tabLst/>
                        <a:defRPr/>
                      </a:pPr>
                      <a:r>
                        <a:rPr lang="en-GB" sz="1100" b="1" i="0" u="none" strike="noStrike" kern="1200">
                          <a:solidFill>
                            <a:schemeClr val="bg1"/>
                          </a:solidFill>
                          <a:effectLst/>
                          <a:latin typeface="+mn-lt"/>
                          <a:ea typeface="+mn-ea"/>
                          <a:cs typeface="+mn-cs"/>
                        </a:rPr>
                        <a:t>10.00p</a:t>
                      </a:r>
                    </a:p>
                  </a:txBody>
                  <a:tcPr anchor="ctr">
                    <a:solidFill>
                      <a:schemeClr val="tx1"/>
                    </a:solidFill>
                  </a:tcPr>
                </a:tc>
                <a:tc>
                  <a:txBody>
                    <a:bodyPr/>
                    <a:lstStyle/>
                    <a:p>
                      <a:pPr marL="0" lvl="0" indent="0" algn="r" defTabSz="914400">
                        <a:lnSpc>
                          <a:spcPct val="100000"/>
                        </a:lnSpc>
                        <a:spcBef>
                          <a:spcPts val="0"/>
                        </a:spcBef>
                        <a:spcAft>
                          <a:spcPts val="600"/>
                        </a:spcAft>
                        <a:buNone/>
                        <a:tabLst/>
                        <a:defRPr/>
                      </a:pPr>
                      <a:r>
                        <a:rPr lang="en-GB" sz="1100" b="1" i="0" u="none" strike="noStrike" kern="1200">
                          <a:solidFill>
                            <a:schemeClr val="bg1"/>
                          </a:solidFill>
                          <a:effectLst/>
                          <a:latin typeface="+mn-lt"/>
                          <a:ea typeface="+mn-ea"/>
                          <a:cs typeface="+mn-cs"/>
                        </a:rPr>
                        <a:t>1.30p</a:t>
                      </a:r>
                    </a:p>
                  </a:txBody>
                  <a:tcPr anchor="ctr">
                    <a:solidFill>
                      <a:schemeClr val="tx1"/>
                    </a:solidFill>
                  </a:tcPr>
                </a:tc>
                <a:tc>
                  <a:txBody>
                    <a:bodyPr/>
                    <a:lstStyle/>
                    <a:p>
                      <a:pPr marL="0" lvl="0" indent="0" algn="r" defTabSz="914400">
                        <a:lnSpc>
                          <a:spcPct val="100000"/>
                        </a:lnSpc>
                        <a:spcBef>
                          <a:spcPts val="0"/>
                        </a:spcBef>
                        <a:spcAft>
                          <a:spcPts val="0"/>
                        </a:spcAft>
                        <a:buNone/>
                        <a:tabLst/>
                        <a:defRPr/>
                      </a:pPr>
                      <a:r>
                        <a:rPr lang="en-GB" sz="1100" b="1" i="0" u="none" strike="noStrike">
                          <a:solidFill>
                            <a:schemeClr val="bg1"/>
                          </a:solidFill>
                          <a:effectLst/>
                          <a:latin typeface="+mn-lt"/>
                        </a:rPr>
                        <a:t>13%</a:t>
                      </a:r>
                    </a:p>
                  </a:txBody>
                  <a:tcPr anchor="ctr">
                    <a:solidFill>
                      <a:schemeClr val="tx1"/>
                    </a:solidFill>
                  </a:tcPr>
                </a:tc>
                <a:tc>
                  <a:txBody>
                    <a:bodyPr/>
                    <a:lstStyle/>
                    <a:p>
                      <a:pPr lvl="0" algn="r">
                        <a:buNone/>
                      </a:pPr>
                      <a:endParaRPr lang="en-GB" sz="1100" i="0">
                        <a:solidFill>
                          <a:schemeClr val="bg2">
                            <a:lumMod val="10000"/>
                          </a:schemeClr>
                        </a:solidFill>
                        <a:latin typeface="+mn-lt"/>
                      </a:endParaRPr>
                    </a:p>
                  </a:txBody>
                  <a:tcPr anchor="ctr">
                    <a:solidFill>
                      <a:schemeClr val="tx1"/>
                    </a:solidFill>
                  </a:tcPr>
                </a:tc>
                <a:extLst>
                  <a:ext uri="{0D108BD9-81ED-4DB2-BD59-A6C34878D82A}">
                    <a16:rowId xmlns:a16="http://schemas.microsoft.com/office/drawing/2014/main" val="2088768272"/>
                  </a:ext>
                </a:extLst>
              </a:tr>
            </a:tbl>
          </a:graphicData>
        </a:graphic>
      </p:graphicFrame>
      <p:sp>
        <p:nvSpPr>
          <p:cNvPr id="8" name="Text Placeholder 14">
            <a:extLst>
              <a:ext uri="{FF2B5EF4-FFF2-40B4-BE49-F238E27FC236}">
                <a16:creationId xmlns:a16="http://schemas.microsoft.com/office/drawing/2014/main" id="{499748AF-E658-2606-CF1B-AF2DBE54919F}"/>
              </a:ext>
            </a:extLst>
          </p:cNvPr>
          <p:cNvSpPr>
            <a:spLocks noGrp="1"/>
          </p:cNvSpPr>
          <p:nvPr>
            <p:ph type="body" sz="quarter" idx="13"/>
          </p:nvPr>
        </p:nvSpPr>
        <p:spPr>
          <a:xfrm>
            <a:off x="280841" y="6240148"/>
            <a:ext cx="9499917" cy="712279"/>
          </a:xfrm>
        </p:spPr>
        <p:txBody>
          <a:bodyPr>
            <a:noAutofit/>
          </a:bodyPr>
          <a:lstStyle/>
          <a:p>
            <a:pPr marL="457200" lvl="1" indent="0">
              <a:spcBef>
                <a:spcPts val="0"/>
              </a:spcBef>
              <a:spcAft>
                <a:spcPts val="400"/>
              </a:spcAft>
              <a:buClrTx/>
              <a:buSzTx/>
              <a:buFontTx/>
              <a:buNone/>
              <a:tabLst>
                <a:tab pos="631825" algn="l"/>
              </a:tabLst>
              <a:defRPr/>
            </a:pPr>
            <a:r>
              <a:rPr lang="en-GB" sz="1100" b="0">
                <a:solidFill>
                  <a:schemeClr val="bg2">
                    <a:lumMod val="10000"/>
                  </a:schemeClr>
                </a:solidFill>
                <a:latin typeface="Nunito Sans"/>
              </a:rPr>
              <a:t>1. 	Adjusting items gain/(expense): gain on disposal</a:t>
            </a:r>
            <a:r>
              <a:rPr lang="en-GB" sz="1100">
                <a:solidFill>
                  <a:schemeClr val="bg2">
                    <a:lumMod val="10000"/>
                  </a:schemeClr>
                </a:solidFill>
                <a:latin typeface="Nunito Sans"/>
              </a:rPr>
              <a:t> of subsidiaries £5.5m, gain on disposal/modification</a:t>
            </a:r>
            <a:r>
              <a:rPr lang="en-GB" sz="1100" b="0">
                <a:solidFill>
                  <a:schemeClr val="bg2">
                    <a:lumMod val="10000"/>
                  </a:schemeClr>
                </a:solidFill>
                <a:latin typeface="Nunito Sans"/>
              </a:rPr>
              <a:t> of </a:t>
            </a:r>
            <a:r>
              <a:rPr lang="en-GB" sz="1100">
                <a:solidFill>
                  <a:schemeClr val="bg2">
                    <a:lumMod val="10000"/>
                  </a:schemeClr>
                </a:solidFill>
                <a:latin typeface="Nunito Sans"/>
              </a:rPr>
              <a:t>building </a:t>
            </a:r>
            <a:r>
              <a:rPr lang="en-GB" sz="1100" b="0">
                <a:solidFill>
                  <a:schemeClr val="bg2">
                    <a:lumMod val="10000"/>
                  </a:schemeClr>
                </a:solidFill>
                <a:latin typeface="Nunito Sans"/>
              </a:rPr>
              <a:t>£</a:t>
            </a:r>
            <a:r>
              <a:rPr lang="en-GB" sz="1100">
                <a:solidFill>
                  <a:schemeClr val="bg2">
                    <a:lumMod val="10000"/>
                  </a:schemeClr>
                </a:solidFill>
                <a:latin typeface="Nunito Sans"/>
              </a:rPr>
              <a:t>2.2m</a:t>
            </a:r>
            <a:r>
              <a:rPr lang="en-GB" sz="1100" b="0">
                <a:solidFill>
                  <a:schemeClr val="bg2">
                    <a:lumMod val="10000"/>
                  </a:schemeClr>
                </a:solidFill>
                <a:latin typeface="Nunito Sans"/>
              </a:rPr>
              <a:t>, </a:t>
            </a:r>
            <a:r>
              <a:rPr lang="en-GB" sz="1100">
                <a:solidFill>
                  <a:schemeClr val="bg2">
                    <a:lumMod val="10000"/>
                  </a:schemeClr>
                </a:solidFill>
                <a:latin typeface="Nunito Sans"/>
              </a:rPr>
              <a:t>goodwill 	impairment (£4.4m), </a:t>
            </a:r>
            <a:r>
              <a:rPr lang="en-GB" sz="1100" b="0">
                <a:solidFill>
                  <a:schemeClr val="bg2">
                    <a:lumMod val="10000"/>
                  </a:schemeClr>
                </a:solidFill>
                <a:latin typeface="Nunito Sans"/>
              </a:rPr>
              <a:t>amortisation excluding computer software (£</a:t>
            </a:r>
            <a:r>
              <a:rPr lang="en-GB" sz="1100">
                <a:solidFill>
                  <a:schemeClr val="bg2">
                    <a:lumMod val="10000"/>
                  </a:schemeClr>
                </a:solidFill>
                <a:latin typeface="Nunito Sans"/>
              </a:rPr>
              <a:t>2.1m</a:t>
            </a:r>
            <a:r>
              <a:rPr lang="en-GB" sz="1100" b="0">
                <a:solidFill>
                  <a:schemeClr val="bg2">
                    <a:lumMod val="10000"/>
                  </a:schemeClr>
                </a:solidFill>
                <a:latin typeface="Nunito Sans"/>
              </a:rPr>
              <a:t>)</a:t>
            </a:r>
            <a:r>
              <a:rPr lang="en-US" sz="1100" b="0">
                <a:solidFill>
                  <a:schemeClr val="bg2">
                    <a:lumMod val="10000"/>
                  </a:schemeClr>
                </a:solidFill>
                <a:latin typeface="Nunito Sans"/>
              </a:rPr>
              <a:t> and M&amp;A expenses </a:t>
            </a:r>
            <a:r>
              <a:rPr lang="en-GB" sz="1100" b="0">
                <a:solidFill>
                  <a:schemeClr val="bg2">
                    <a:lumMod val="10000"/>
                  </a:schemeClr>
                </a:solidFill>
                <a:latin typeface="Nunito Sans"/>
              </a:rPr>
              <a:t>(£</a:t>
            </a:r>
            <a:r>
              <a:rPr lang="en-GB" sz="1100">
                <a:solidFill>
                  <a:schemeClr val="bg2">
                    <a:lumMod val="10000"/>
                  </a:schemeClr>
                </a:solidFill>
                <a:latin typeface="Nunito Sans"/>
              </a:rPr>
              <a:t>0.6m).</a:t>
            </a:r>
            <a:endParaRPr lang="en-US" sz="1100" b="0">
              <a:solidFill>
                <a:schemeClr val="bg2">
                  <a:lumMod val="10000"/>
                </a:schemeClr>
              </a:solidFill>
              <a:latin typeface="Nunito Sans"/>
            </a:endParaRPr>
          </a:p>
        </p:txBody>
      </p:sp>
    </p:spTree>
    <p:extLst>
      <p:ext uri="{BB962C8B-B14F-4D97-AF65-F5344CB8AC3E}">
        <p14:creationId xmlns:p14="http://schemas.microsoft.com/office/powerpoint/2010/main" val="1996933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2A552F-897D-7530-1A5C-CC728F259252}"/>
              </a:ext>
            </a:extLst>
          </p:cNvPr>
          <p:cNvSpPr>
            <a:spLocks noGrp="1"/>
          </p:cNvSpPr>
          <p:nvPr>
            <p:ph type="title"/>
          </p:nvPr>
        </p:nvSpPr>
        <p:spPr>
          <a:xfrm>
            <a:off x="715402" y="180000"/>
            <a:ext cx="9832598" cy="952208"/>
          </a:xfrm>
        </p:spPr>
        <p:txBody>
          <a:bodyPr/>
          <a:lstStyle/>
          <a:p>
            <a:r>
              <a:rPr lang="en-GB" b="1">
                <a:solidFill>
                  <a:srgbClr val="B41817"/>
                </a:solidFill>
              </a:rPr>
              <a:t>Group cash </a:t>
            </a:r>
            <a:r>
              <a:rPr lang="en-GB" b="1"/>
              <a:t>flow.</a:t>
            </a:r>
          </a:p>
        </p:txBody>
      </p:sp>
      <p:sp>
        <p:nvSpPr>
          <p:cNvPr id="4" name="Content Placeholder 3">
            <a:extLst>
              <a:ext uri="{FF2B5EF4-FFF2-40B4-BE49-F238E27FC236}">
                <a16:creationId xmlns:a16="http://schemas.microsoft.com/office/drawing/2014/main" id="{F6457F68-DB25-498B-B45A-39824677B604}"/>
              </a:ext>
            </a:extLst>
          </p:cNvPr>
          <p:cNvSpPr>
            <a:spLocks noGrp="1"/>
          </p:cNvSpPr>
          <p:nvPr>
            <p:ph sz="half" idx="1"/>
          </p:nvPr>
        </p:nvSpPr>
        <p:spPr>
          <a:xfrm>
            <a:off x="8983512" y="1132169"/>
            <a:ext cx="2740488" cy="4269740"/>
          </a:xfrm>
        </p:spPr>
        <p:txBody>
          <a:bodyPr vert="horz" lIns="91440" tIns="45720" rIns="91440" bIns="45720" rtlCol="0" anchor="t">
            <a:normAutofit/>
          </a:bodyPr>
          <a:lstStyle/>
          <a:p>
            <a:pPr marL="180975" indent="-180975">
              <a:spcBef>
                <a:spcPts val="0"/>
              </a:spcBef>
              <a:spcAft>
                <a:spcPts val="1200"/>
              </a:spcAft>
              <a:buClr>
                <a:srgbClr val="5C5857"/>
              </a:buClr>
            </a:pPr>
            <a:r>
              <a:rPr lang="en-GB" sz="1200">
                <a:solidFill>
                  <a:schemeClr val="bg2">
                    <a:lumMod val="10000"/>
                  </a:schemeClr>
                </a:solidFill>
                <a:latin typeface="Nunito Sans"/>
              </a:rPr>
              <a:t>Cash conversion of profits at 116% (2023 138%)</a:t>
            </a:r>
          </a:p>
          <a:p>
            <a:pPr marL="180975" indent="-180975">
              <a:spcBef>
                <a:spcPts val="0"/>
              </a:spcBef>
              <a:spcAft>
                <a:spcPts val="1200"/>
              </a:spcAft>
              <a:buClr>
                <a:srgbClr val="5C5857"/>
              </a:buClr>
            </a:pPr>
            <a:r>
              <a:rPr lang="en-GB" sz="1200">
                <a:solidFill>
                  <a:schemeClr val="bg2">
                    <a:lumMod val="10000"/>
                  </a:schemeClr>
                </a:solidFill>
                <a:latin typeface="Nunito Sans"/>
              </a:rPr>
              <a:t>Net inflow from portfolio changes £11.6m</a:t>
            </a:r>
          </a:p>
          <a:p>
            <a:pPr marL="180975" indent="-180975">
              <a:spcBef>
                <a:spcPts val="0"/>
              </a:spcBef>
              <a:spcAft>
                <a:spcPts val="1200"/>
              </a:spcAft>
              <a:buClr>
                <a:srgbClr val="5C5857"/>
              </a:buClr>
            </a:pPr>
            <a:r>
              <a:rPr lang="en-GB" sz="1200">
                <a:solidFill>
                  <a:schemeClr val="bg2">
                    <a:lumMod val="10000"/>
                  </a:schemeClr>
                </a:solidFill>
                <a:latin typeface="Nunito Sans"/>
              </a:rPr>
              <a:t>Net cash increase of £30.0m despite significant increases in tax and dividends paid</a:t>
            </a:r>
          </a:p>
          <a:p>
            <a:pPr marL="180975" indent="-180975">
              <a:spcBef>
                <a:spcPts val="0"/>
              </a:spcBef>
              <a:spcAft>
                <a:spcPts val="1200"/>
              </a:spcAft>
              <a:buClr>
                <a:srgbClr val="5C5857"/>
              </a:buClr>
            </a:pPr>
            <a:r>
              <a:rPr lang="en-GB" sz="1200">
                <a:solidFill>
                  <a:schemeClr val="bg2">
                    <a:lumMod val="10000"/>
                  </a:schemeClr>
                </a:solidFill>
                <a:latin typeface="Nunito Sans"/>
              </a:rPr>
              <a:t>Net capital proceeds include £0.9m from building sales and £0.4m on Capex, half of which was in businesses sold</a:t>
            </a:r>
          </a:p>
          <a:p>
            <a:pPr marL="180975" indent="-180975">
              <a:spcBef>
                <a:spcPts val="0"/>
              </a:spcBef>
              <a:spcAft>
                <a:spcPts val="1200"/>
              </a:spcAft>
              <a:buClr>
                <a:srgbClr val="5C5857"/>
              </a:buClr>
            </a:pPr>
            <a:r>
              <a:rPr lang="en-GB" sz="1200">
                <a:solidFill>
                  <a:schemeClr val="bg2">
                    <a:lumMod val="10000"/>
                  </a:schemeClr>
                </a:solidFill>
                <a:latin typeface="Nunito Sans"/>
              </a:rPr>
              <a:t>Lease liabilities significantly reduced by exit of Whitechapel office. Further reduction in FY25 with office closures and downsizing</a:t>
            </a:r>
            <a:endParaRPr lang="en-US" sz="1200">
              <a:solidFill>
                <a:schemeClr val="bg2">
                  <a:lumMod val="10000"/>
                </a:schemeClr>
              </a:solidFill>
              <a:latin typeface="Nunito Sans"/>
            </a:endParaRPr>
          </a:p>
          <a:p>
            <a:pPr>
              <a:spcBef>
                <a:spcPts val="0"/>
              </a:spcBef>
              <a:spcAft>
                <a:spcPts val="1200"/>
              </a:spcAft>
              <a:buClr>
                <a:srgbClr val="5C5857"/>
              </a:buClr>
            </a:pPr>
            <a:endParaRPr lang="en-GB" sz="1200">
              <a:solidFill>
                <a:schemeClr val="bg2">
                  <a:lumMod val="10000"/>
                </a:schemeClr>
              </a:solidFill>
              <a:highlight>
                <a:srgbClr val="00FFFF"/>
              </a:highlight>
            </a:endParaRPr>
          </a:p>
        </p:txBody>
      </p:sp>
      <p:sp>
        <p:nvSpPr>
          <p:cNvPr id="5" name="Slide Number Placeholder 2">
            <a:extLst>
              <a:ext uri="{FF2B5EF4-FFF2-40B4-BE49-F238E27FC236}">
                <a16:creationId xmlns:a16="http://schemas.microsoft.com/office/drawing/2014/main" id="{338CA372-3098-A15B-402C-11211FD28834}"/>
              </a:ext>
              <a:ext uri="{C183D7F6-B498-43B3-948B-1728B52AA6E4}">
                <adec:decorative xmlns:adec="http://schemas.microsoft.com/office/drawing/2017/decorative" val="1"/>
              </a:ext>
            </a:extLst>
          </p:cNvPr>
          <p:cNvSpPr txBox="1">
            <a:spLocks/>
          </p:cNvSpPr>
          <p:nvPr/>
        </p:nvSpPr>
        <p:spPr>
          <a:xfrm>
            <a:off x="113671" y="6413726"/>
            <a:ext cx="2743200" cy="365125"/>
          </a:xfrm>
          <a:prstGeom prst="rect">
            <a:avLst/>
          </a:prstGeom>
        </p:spPr>
        <p:txBody>
          <a:bodyPr anchor="ctr"/>
          <a:lstStyle>
            <a:lvl1pPr marL="0" indent="0" algn="l" defTabSz="914400" rtl="0" eaLnBrk="1" latinLnBrk="0" hangingPunct="1">
              <a:lnSpc>
                <a:spcPct val="100000"/>
              </a:lnSpc>
              <a:spcBef>
                <a:spcPts val="600"/>
              </a:spcBef>
              <a:buClr>
                <a:schemeClr val="accent6"/>
              </a:buClr>
              <a:buSzPct val="100000"/>
              <a:buFont typeface="Arial" panose="020B0604020202020204" pitchFamily="34" charset="0"/>
              <a:buNone/>
              <a:defRPr sz="2800" b="1" kern="1200">
                <a:solidFill>
                  <a:srgbClr val="C00000"/>
                </a:solidFill>
                <a:latin typeface="+mn-lt"/>
                <a:ea typeface="+mn-ea"/>
                <a:cs typeface="+mn-cs"/>
              </a:defRPr>
            </a:lvl1pPr>
            <a:lvl2pPr marL="457200" indent="0" algn="l" defTabSz="914400" rtl="0" eaLnBrk="1" latinLnBrk="0" hangingPunct="1">
              <a:lnSpc>
                <a:spcPct val="100000"/>
              </a:lnSpc>
              <a:spcBef>
                <a:spcPts val="600"/>
              </a:spcBef>
              <a:buClr>
                <a:schemeClr val="accent6"/>
              </a:buClr>
              <a:buSzPct val="100000"/>
              <a:buFont typeface="Arial" panose="020B0604020202020204" pitchFamily="34" charset="0"/>
              <a:buNone/>
              <a:defRPr sz="2400" kern="1200">
                <a:solidFill>
                  <a:schemeClr val="accent6"/>
                </a:solidFill>
                <a:latin typeface="+mn-lt"/>
                <a:ea typeface="+mn-ea"/>
                <a:cs typeface="+mn-cs"/>
              </a:defRPr>
            </a:lvl2pPr>
            <a:lvl3pPr marL="1257300" indent="-342900" algn="l" defTabSz="914400" rtl="0" eaLnBrk="1" latinLnBrk="0" hangingPunct="1">
              <a:lnSpc>
                <a:spcPct val="100000"/>
              </a:lnSpc>
              <a:spcBef>
                <a:spcPts val="600"/>
              </a:spcBef>
              <a:buClr>
                <a:schemeClr val="accent6"/>
              </a:buClr>
              <a:buSzPct val="100000"/>
              <a:buFont typeface="Arial" panose="020B0604020202020204" pitchFamily="34" charset="0"/>
              <a:buChar char="•"/>
              <a:defRPr sz="2000" kern="1200">
                <a:solidFill>
                  <a:schemeClr val="accent6"/>
                </a:solidFill>
                <a:latin typeface="+mn-lt"/>
                <a:ea typeface="+mn-ea"/>
                <a:cs typeface="+mn-cs"/>
              </a:defRPr>
            </a:lvl3pPr>
            <a:lvl4pPr marL="16573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4pPr>
            <a:lvl5pPr marL="2114550" indent="-285750" algn="l" defTabSz="914400" rtl="0" eaLnBrk="1" latinLnBrk="0" hangingPunct="1">
              <a:lnSpc>
                <a:spcPct val="100000"/>
              </a:lnSpc>
              <a:spcBef>
                <a:spcPts val="600"/>
              </a:spcBef>
              <a:buClr>
                <a:schemeClr val="accent6"/>
              </a:buClr>
              <a:buSzPct val="100000"/>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A996ADF-81D8-42D9-8450-C8A348369C20}" type="slidenum">
              <a:rPr kumimoji="0" lang="en-GB" sz="14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GB" sz="14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graphicFrame>
        <p:nvGraphicFramePr>
          <p:cNvPr id="2" name="Content Placeholder 4">
            <a:extLst>
              <a:ext uri="{FF2B5EF4-FFF2-40B4-BE49-F238E27FC236}">
                <a16:creationId xmlns:a16="http://schemas.microsoft.com/office/drawing/2014/main" id="{A48A7EF2-12FF-48AE-814E-B1FC5234B0AA}"/>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690933965"/>
              </p:ext>
            </p:extLst>
          </p:nvPr>
        </p:nvGraphicFramePr>
        <p:xfrm>
          <a:off x="813488" y="970919"/>
          <a:ext cx="7744882" cy="5749909"/>
        </p:xfrm>
        <a:graphic>
          <a:graphicData uri="http://schemas.openxmlformats.org/drawingml/2006/table">
            <a:tbl>
              <a:tblPr firstRow="1" bandRow="1"/>
              <a:tblGrid>
                <a:gridCol w="3933825">
                  <a:extLst>
                    <a:ext uri="{9D8B030D-6E8A-4147-A177-3AD203B41FA5}">
                      <a16:colId xmlns:a16="http://schemas.microsoft.com/office/drawing/2014/main" val="3845296029"/>
                    </a:ext>
                  </a:extLst>
                </a:gridCol>
                <a:gridCol w="1371107">
                  <a:extLst>
                    <a:ext uri="{9D8B030D-6E8A-4147-A177-3AD203B41FA5}">
                      <a16:colId xmlns:a16="http://schemas.microsoft.com/office/drawing/2014/main" val="2638662858"/>
                    </a:ext>
                  </a:extLst>
                </a:gridCol>
                <a:gridCol w="1460268">
                  <a:extLst>
                    <a:ext uri="{9D8B030D-6E8A-4147-A177-3AD203B41FA5}">
                      <a16:colId xmlns:a16="http://schemas.microsoft.com/office/drawing/2014/main" val="3922857917"/>
                    </a:ext>
                  </a:extLst>
                </a:gridCol>
                <a:gridCol w="979682">
                  <a:extLst>
                    <a:ext uri="{9D8B030D-6E8A-4147-A177-3AD203B41FA5}">
                      <a16:colId xmlns:a16="http://schemas.microsoft.com/office/drawing/2014/main" val="2550202239"/>
                    </a:ext>
                  </a:extLst>
                </a:gridCol>
              </a:tblGrid>
              <a:tr h="532245">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n-GB" sz="1200" i="0">
                        <a:solidFill>
                          <a:schemeClr val="bg2">
                            <a:lumMod val="10000"/>
                          </a:schemeClr>
                        </a:solidFill>
                        <a:highlight>
                          <a:srgbClr val="00FFFF"/>
                        </a:highlight>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200" b="1" i="0" u="none" strike="noStrike" kern="1200">
                          <a:solidFill>
                            <a:schemeClr val="bg2">
                              <a:lumMod val="10000"/>
                            </a:schemeClr>
                          </a:solidFill>
                          <a:effectLst/>
                          <a:latin typeface="+mn-lt"/>
                          <a:ea typeface="+mn-ea"/>
                          <a:cs typeface="+mn-cs"/>
                        </a:rPr>
                        <a:t>12 MONTHS TO 30 JUN 2024 £M</a:t>
                      </a:r>
                    </a:p>
                  </a:txBody>
                  <a:tcPr marL="72000" marR="7200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200" b="1" i="0" u="none" strike="noStrike" kern="1200">
                          <a:solidFill>
                            <a:schemeClr val="bg2">
                              <a:lumMod val="10000"/>
                            </a:schemeClr>
                          </a:solidFill>
                          <a:effectLst/>
                          <a:latin typeface="+mn-lt"/>
                          <a:ea typeface="+mn-ea"/>
                          <a:cs typeface="+mn-cs"/>
                        </a:rPr>
                        <a:t>12 MONTHS TO 30 JUN 2023 £M</a:t>
                      </a:r>
                    </a:p>
                  </a:txBody>
                  <a:tcPr marL="7200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200" b="1" i="0" u="none" strike="noStrike">
                          <a:solidFill>
                            <a:schemeClr val="bg2">
                              <a:lumMod val="10000"/>
                            </a:schemeClr>
                          </a:solidFill>
                          <a:effectLst/>
                          <a:latin typeface="+mn-lt"/>
                        </a:rPr>
                        <a:t>VARIANCE</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1200" b="1" i="0" u="none" strike="noStrike">
                          <a:solidFill>
                            <a:schemeClr val="bg2">
                              <a:lumMod val="10000"/>
                            </a:schemeClr>
                          </a:solidFill>
                          <a:effectLst/>
                          <a:latin typeface="+mn-lt"/>
                        </a:rPr>
                        <a:t>£M</a:t>
                      </a:r>
                    </a:p>
                  </a:txBody>
                  <a:tcPr anchor="b">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444441674"/>
                  </a:ext>
                </a:extLst>
              </a:tr>
              <a:tr h="780343">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indent="0">
                        <a:lnSpc>
                          <a:spcPct val="100000"/>
                        </a:lnSpc>
                        <a:spcBef>
                          <a:spcPts val="400"/>
                        </a:spcBef>
                        <a:spcAft>
                          <a:spcPts val="0"/>
                        </a:spcAft>
                      </a:pPr>
                      <a:r>
                        <a:rPr lang="en-GB" sz="1200" b="1" i="0">
                          <a:solidFill>
                            <a:schemeClr val="bg2">
                              <a:lumMod val="10000"/>
                            </a:schemeClr>
                          </a:solidFill>
                          <a:latin typeface="+mn-lt"/>
                        </a:rPr>
                        <a:t>ADJUSTED EBITDA (continuing &amp; discontinued)</a:t>
                      </a:r>
                    </a:p>
                    <a:p>
                      <a:pPr indent="0">
                        <a:lnSpc>
                          <a:spcPct val="100000"/>
                        </a:lnSpc>
                        <a:spcBef>
                          <a:spcPts val="400"/>
                        </a:spcBef>
                        <a:spcAft>
                          <a:spcPts val="0"/>
                        </a:spcAft>
                      </a:pPr>
                      <a:r>
                        <a:rPr lang="en-GB" sz="1200" b="0" i="0">
                          <a:solidFill>
                            <a:schemeClr val="bg2">
                              <a:lumMod val="10000"/>
                            </a:schemeClr>
                          </a:solidFill>
                          <a:latin typeface="+mn-lt"/>
                        </a:rPr>
                        <a:t>Share-based payments</a:t>
                      </a:r>
                    </a:p>
                    <a:p>
                      <a:pPr indent="0">
                        <a:lnSpc>
                          <a:spcPct val="100000"/>
                        </a:lnSpc>
                        <a:spcBef>
                          <a:spcPts val="400"/>
                        </a:spcBef>
                        <a:spcAft>
                          <a:spcPts val="0"/>
                        </a:spcAft>
                      </a:pPr>
                      <a:r>
                        <a:rPr lang="en-GB" sz="1200" b="0" i="0">
                          <a:solidFill>
                            <a:schemeClr val="bg2">
                              <a:lumMod val="10000"/>
                            </a:schemeClr>
                          </a:solidFill>
                          <a:latin typeface="+mn-lt"/>
                        </a:rPr>
                        <a:t>Movement in working capital</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r" defTabSz="914400" rtl="0" eaLnBrk="1" fontAlgn="b" latinLnBrk="0" hangingPunct="1">
                        <a:lnSpc>
                          <a:spcPct val="100000"/>
                        </a:lnSpc>
                        <a:spcBef>
                          <a:spcPts val="0"/>
                        </a:spcBef>
                        <a:spcAft>
                          <a:spcPts val="400"/>
                        </a:spcAft>
                        <a:buClrTx/>
                        <a:buSzTx/>
                        <a:buFontTx/>
                        <a:buNone/>
                        <a:tabLst/>
                        <a:defRPr/>
                      </a:pPr>
                      <a:r>
                        <a:rPr lang="en-GB" sz="1200" b="1" i="0" u="none" strike="noStrike" kern="1200">
                          <a:solidFill>
                            <a:schemeClr val="bg2">
                              <a:lumMod val="10000"/>
                            </a:schemeClr>
                          </a:solidFill>
                          <a:effectLst/>
                          <a:latin typeface="+mn-lt"/>
                          <a:ea typeface="+mn-ea"/>
                          <a:cs typeface="+mn-cs"/>
                        </a:rPr>
                        <a:t>26.8</a:t>
                      </a:r>
                    </a:p>
                    <a:p>
                      <a:pPr marL="0" marR="0" lvl="0" indent="0" algn="r" defTabSz="914400" rtl="0" eaLnBrk="1" fontAlgn="b" latinLnBrk="0" hangingPunct="1">
                        <a:lnSpc>
                          <a:spcPct val="100000"/>
                        </a:lnSpc>
                        <a:spcBef>
                          <a:spcPts val="0"/>
                        </a:spcBef>
                        <a:spcAft>
                          <a:spcPts val="400"/>
                        </a:spcAft>
                        <a:buClrTx/>
                        <a:buSzTx/>
                        <a:buFontTx/>
                        <a:buNone/>
                        <a:tabLst/>
                        <a:defRPr/>
                      </a:pPr>
                      <a:r>
                        <a:rPr lang="en-GB" sz="1200" b="0" i="0" u="none" strike="noStrike" kern="1200">
                          <a:solidFill>
                            <a:schemeClr val="bg2">
                              <a:lumMod val="10000"/>
                            </a:schemeClr>
                          </a:solidFill>
                          <a:effectLst/>
                          <a:latin typeface="+mn-lt"/>
                          <a:ea typeface="+mn-ea"/>
                          <a:cs typeface="+mn-cs"/>
                        </a:rPr>
                        <a:t>1.9</a:t>
                      </a:r>
                    </a:p>
                    <a:p>
                      <a:pPr marL="0" marR="0" lvl="0" indent="0" algn="r" defTabSz="914400" rtl="0" eaLnBrk="1" fontAlgn="b" latinLnBrk="0" hangingPunct="1">
                        <a:lnSpc>
                          <a:spcPct val="100000"/>
                        </a:lnSpc>
                        <a:spcBef>
                          <a:spcPts val="0"/>
                        </a:spcBef>
                        <a:spcAft>
                          <a:spcPts val="400"/>
                        </a:spcAft>
                        <a:buClrTx/>
                        <a:buSzTx/>
                        <a:buFontTx/>
                        <a:buNone/>
                        <a:tabLst/>
                        <a:defRPr/>
                      </a:pPr>
                      <a:r>
                        <a:rPr lang="en-GB" sz="1200" b="0" i="0" u="none" strike="noStrike" kern="1200">
                          <a:solidFill>
                            <a:schemeClr val="bg2">
                              <a:lumMod val="10000"/>
                            </a:schemeClr>
                          </a:solidFill>
                          <a:effectLst/>
                          <a:latin typeface="+mn-lt"/>
                          <a:ea typeface="+mn-ea"/>
                          <a:cs typeface="+mn-cs"/>
                        </a:rPr>
                        <a:t>(0.5)</a:t>
                      </a:r>
                    </a:p>
                  </a:txBody>
                  <a:tcPr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A5A5A5">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r" defTabSz="914400" rtl="0" eaLnBrk="1" fontAlgn="b" latinLnBrk="0" hangingPunct="1">
                        <a:lnSpc>
                          <a:spcPct val="100000"/>
                        </a:lnSpc>
                        <a:spcBef>
                          <a:spcPts val="0"/>
                        </a:spcBef>
                        <a:spcAft>
                          <a:spcPts val="400"/>
                        </a:spcAft>
                        <a:buClrTx/>
                        <a:buSzTx/>
                        <a:buFontTx/>
                        <a:buNone/>
                        <a:tabLst/>
                        <a:defRPr/>
                      </a:pPr>
                      <a:r>
                        <a:rPr lang="en-GB" sz="1200" b="1" i="0" u="none" strike="noStrike" kern="1200">
                          <a:solidFill>
                            <a:schemeClr val="bg2">
                              <a:lumMod val="10000"/>
                            </a:schemeClr>
                          </a:solidFill>
                          <a:effectLst/>
                          <a:latin typeface="+mn-lt"/>
                          <a:ea typeface="+mn-ea"/>
                          <a:cs typeface="+mn-cs"/>
                        </a:rPr>
                        <a:t>28.1</a:t>
                      </a:r>
                    </a:p>
                    <a:p>
                      <a:pPr marL="0" marR="0" lvl="0" indent="0" algn="r" defTabSz="914400" rtl="0" eaLnBrk="1" fontAlgn="b" latinLnBrk="0" hangingPunct="1">
                        <a:lnSpc>
                          <a:spcPct val="100000"/>
                        </a:lnSpc>
                        <a:spcBef>
                          <a:spcPts val="0"/>
                        </a:spcBef>
                        <a:spcAft>
                          <a:spcPts val="400"/>
                        </a:spcAft>
                        <a:buClrTx/>
                        <a:buSzTx/>
                        <a:buFontTx/>
                        <a:buNone/>
                        <a:tabLst/>
                        <a:defRPr/>
                      </a:pPr>
                      <a:r>
                        <a:rPr lang="en-GB" sz="1200" b="0" i="0" u="none" strike="noStrike" kern="1200">
                          <a:solidFill>
                            <a:schemeClr val="bg2">
                              <a:lumMod val="10000"/>
                            </a:schemeClr>
                          </a:solidFill>
                          <a:effectLst/>
                          <a:latin typeface="+mn-lt"/>
                          <a:ea typeface="+mn-ea"/>
                          <a:cs typeface="+mn-cs"/>
                        </a:rPr>
                        <a:t>1.5</a:t>
                      </a:r>
                    </a:p>
                    <a:p>
                      <a:pPr marL="0" marR="0" lvl="0" indent="0" algn="r" defTabSz="914400" rtl="0" eaLnBrk="1" fontAlgn="b" latinLnBrk="0" hangingPunct="1">
                        <a:lnSpc>
                          <a:spcPct val="100000"/>
                        </a:lnSpc>
                        <a:spcBef>
                          <a:spcPts val="0"/>
                        </a:spcBef>
                        <a:spcAft>
                          <a:spcPts val="400"/>
                        </a:spcAft>
                        <a:buClrTx/>
                        <a:buSzTx/>
                        <a:buFontTx/>
                        <a:buNone/>
                        <a:tabLst/>
                        <a:defRPr/>
                      </a:pPr>
                      <a:r>
                        <a:rPr lang="en-GB" sz="1200" b="0" i="0" u="none" strike="noStrike" kern="1200">
                          <a:solidFill>
                            <a:schemeClr val="bg2">
                              <a:lumMod val="10000"/>
                            </a:schemeClr>
                          </a:solidFill>
                          <a:effectLst/>
                          <a:latin typeface="+mn-lt"/>
                          <a:ea typeface="+mn-ea"/>
                          <a:cs typeface="+mn-cs"/>
                        </a:rPr>
                        <a:t>3.6</a:t>
                      </a:r>
                    </a:p>
                  </a:txBody>
                  <a:tcPr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A5A5A5">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r" defTabSz="914400" rtl="0" eaLnBrk="1" fontAlgn="b" latinLnBrk="0" hangingPunct="1">
                        <a:lnSpc>
                          <a:spcPct val="100000"/>
                        </a:lnSpc>
                        <a:spcBef>
                          <a:spcPts val="0"/>
                        </a:spcBef>
                        <a:spcAft>
                          <a:spcPts val="400"/>
                        </a:spcAft>
                        <a:buClrTx/>
                        <a:buSzTx/>
                        <a:buFontTx/>
                        <a:buNone/>
                        <a:tabLst/>
                        <a:defRPr/>
                      </a:pPr>
                      <a:r>
                        <a:rPr lang="en-GB" sz="1200" b="1" i="0" u="none" strike="noStrike" kern="1200">
                          <a:solidFill>
                            <a:schemeClr val="bg2">
                              <a:lumMod val="10000"/>
                            </a:schemeClr>
                          </a:solidFill>
                          <a:effectLst/>
                          <a:latin typeface="+mn-lt"/>
                          <a:ea typeface="+mn-ea"/>
                          <a:cs typeface="+mn-cs"/>
                        </a:rPr>
                        <a:t>(1.3)</a:t>
                      </a:r>
                    </a:p>
                    <a:p>
                      <a:pPr marL="0" marR="0" lvl="0" indent="0" algn="r" defTabSz="914400" rtl="0" eaLnBrk="1" fontAlgn="b" latinLnBrk="0" hangingPunct="1">
                        <a:lnSpc>
                          <a:spcPct val="100000"/>
                        </a:lnSpc>
                        <a:spcBef>
                          <a:spcPts val="0"/>
                        </a:spcBef>
                        <a:spcAft>
                          <a:spcPts val="400"/>
                        </a:spcAft>
                        <a:buClrTx/>
                        <a:buSzTx/>
                        <a:buFontTx/>
                        <a:buNone/>
                        <a:tabLst/>
                        <a:defRPr/>
                      </a:pPr>
                      <a:r>
                        <a:rPr lang="en-GB" sz="1200" b="0" i="0" u="none" strike="noStrike" kern="1200">
                          <a:solidFill>
                            <a:schemeClr val="bg2">
                              <a:lumMod val="10000"/>
                            </a:schemeClr>
                          </a:solidFill>
                          <a:effectLst/>
                          <a:latin typeface="+mn-lt"/>
                          <a:ea typeface="+mn-ea"/>
                          <a:cs typeface="+mn-cs"/>
                        </a:rPr>
                        <a:t>0.4</a:t>
                      </a:r>
                    </a:p>
                    <a:p>
                      <a:pPr marL="0" marR="0" lvl="0" indent="0" algn="r" defTabSz="914400" rtl="0" eaLnBrk="1" fontAlgn="b" latinLnBrk="0" hangingPunct="1">
                        <a:lnSpc>
                          <a:spcPct val="100000"/>
                        </a:lnSpc>
                        <a:spcBef>
                          <a:spcPts val="0"/>
                        </a:spcBef>
                        <a:spcAft>
                          <a:spcPts val="400"/>
                        </a:spcAft>
                        <a:buClrTx/>
                        <a:buSzTx/>
                        <a:buFontTx/>
                        <a:buNone/>
                        <a:tabLst/>
                        <a:defRPr/>
                      </a:pPr>
                      <a:r>
                        <a:rPr lang="en-GB" sz="1200" b="0" i="0" u="none" strike="noStrike" kern="1200">
                          <a:solidFill>
                            <a:schemeClr val="bg2">
                              <a:lumMod val="10000"/>
                            </a:schemeClr>
                          </a:solidFill>
                          <a:effectLst/>
                          <a:latin typeface="+mn-lt"/>
                          <a:ea typeface="+mn-ea"/>
                          <a:cs typeface="+mn-cs"/>
                        </a:rPr>
                        <a:t>(4.1)</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lumMod val="20000"/>
                        <a:lumOff val="80000"/>
                      </a:srgbClr>
                    </a:solidFill>
                  </a:tcPr>
                </a:tc>
                <a:extLst>
                  <a:ext uri="{0D108BD9-81ED-4DB2-BD59-A6C34878D82A}">
                    <a16:rowId xmlns:a16="http://schemas.microsoft.com/office/drawing/2014/main" val="342715348"/>
                  </a:ext>
                </a:extLst>
              </a:tr>
              <a:tr h="118753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400"/>
                        </a:spcAft>
                        <a:buClrTx/>
                        <a:buSzTx/>
                        <a:buFontTx/>
                        <a:buNone/>
                        <a:tabLst/>
                        <a:defRPr/>
                      </a:pPr>
                      <a:r>
                        <a:rPr lang="en-GB" sz="1200" b="1" i="0">
                          <a:solidFill>
                            <a:schemeClr val="bg2">
                              <a:lumMod val="10000"/>
                            </a:schemeClr>
                          </a:solidFill>
                          <a:latin typeface="+mn-lt"/>
                        </a:rPr>
                        <a:t>CASH INFLOW FROM OPERATIONS</a:t>
                      </a:r>
                    </a:p>
                    <a:p>
                      <a:pPr marL="0" marR="0" lvl="0" indent="0" algn="l" defTabSz="914400" rtl="0" eaLnBrk="1" fontAlgn="auto" latinLnBrk="0" hangingPunct="1">
                        <a:lnSpc>
                          <a:spcPct val="100000"/>
                        </a:lnSpc>
                        <a:spcBef>
                          <a:spcPts val="0"/>
                        </a:spcBef>
                        <a:spcAft>
                          <a:spcPts val="400"/>
                        </a:spcAft>
                        <a:buClrTx/>
                        <a:buSzTx/>
                        <a:buFontTx/>
                        <a:buNone/>
                        <a:tabLst/>
                        <a:defRPr/>
                      </a:pPr>
                      <a:r>
                        <a:rPr lang="en-GB" sz="1200" b="0" i="0">
                          <a:solidFill>
                            <a:schemeClr val="bg2">
                              <a:lumMod val="10000"/>
                            </a:schemeClr>
                          </a:solidFill>
                          <a:latin typeface="+mn-lt"/>
                        </a:rPr>
                        <a:t>Interest received</a:t>
                      </a:r>
                    </a:p>
                    <a:p>
                      <a:pPr marL="0" marR="0" lvl="0" indent="0" algn="l" defTabSz="914400" rtl="0" eaLnBrk="1" fontAlgn="auto" latinLnBrk="0" hangingPunct="1">
                        <a:lnSpc>
                          <a:spcPct val="100000"/>
                        </a:lnSpc>
                        <a:spcBef>
                          <a:spcPts val="0"/>
                        </a:spcBef>
                        <a:spcAft>
                          <a:spcPts val="400"/>
                        </a:spcAft>
                        <a:buClrTx/>
                        <a:buSzTx/>
                        <a:buFontTx/>
                        <a:buNone/>
                        <a:tabLst/>
                        <a:defRPr/>
                      </a:pPr>
                      <a:r>
                        <a:rPr lang="en-GB" sz="1200" b="0" i="0">
                          <a:solidFill>
                            <a:schemeClr val="bg2">
                              <a:lumMod val="10000"/>
                            </a:schemeClr>
                          </a:solidFill>
                          <a:latin typeface="+mn-lt"/>
                        </a:rPr>
                        <a:t>Tax paid</a:t>
                      </a:r>
                    </a:p>
                    <a:p>
                      <a:pPr marL="0" marR="0" lvl="0" indent="0" algn="l" defTabSz="914400" rtl="0" eaLnBrk="1" fontAlgn="auto" latinLnBrk="0" hangingPunct="1">
                        <a:lnSpc>
                          <a:spcPct val="100000"/>
                        </a:lnSpc>
                        <a:spcBef>
                          <a:spcPts val="0"/>
                        </a:spcBef>
                        <a:spcAft>
                          <a:spcPts val="400"/>
                        </a:spcAft>
                        <a:buClrTx/>
                        <a:buSzTx/>
                        <a:buFontTx/>
                        <a:buNone/>
                        <a:tabLst/>
                        <a:defRPr/>
                      </a:pPr>
                      <a:r>
                        <a:rPr lang="en-GB" sz="1200" b="0" i="0">
                          <a:solidFill>
                            <a:schemeClr val="bg2">
                              <a:lumMod val="10000"/>
                            </a:schemeClr>
                          </a:solidFill>
                          <a:latin typeface="+mn-lt"/>
                        </a:rPr>
                        <a:t>Payment of lease liabilities</a:t>
                      </a:r>
                    </a:p>
                    <a:p>
                      <a:pPr marL="0" marR="0" lvl="0" indent="0" algn="l" defTabSz="914400" rtl="0" eaLnBrk="1" fontAlgn="auto" latinLnBrk="0" hangingPunct="1">
                        <a:lnSpc>
                          <a:spcPct val="100000"/>
                        </a:lnSpc>
                        <a:spcBef>
                          <a:spcPts val="0"/>
                        </a:spcBef>
                        <a:spcAft>
                          <a:spcPts val="400"/>
                        </a:spcAft>
                        <a:buClrTx/>
                        <a:buSzTx/>
                        <a:buFontTx/>
                        <a:buNone/>
                        <a:tabLst/>
                        <a:defRPr/>
                      </a:pPr>
                      <a:r>
                        <a:rPr lang="en-GB" sz="1200" b="0" i="0">
                          <a:solidFill>
                            <a:schemeClr val="bg2">
                              <a:lumMod val="10000"/>
                            </a:schemeClr>
                          </a:solidFill>
                          <a:latin typeface="+mn-lt"/>
                        </a:rPr>
                        <a:t>Net capital proceeds/(expenditure)</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r" defTabSz="914400" rtl="0" eaLnBrk="1" fontAlgn="b" latinLnBrk="0" hangingPunct="1">
                        <a:lnSpc>
                          <a:spcPct val="100000"/>
                        </a:lnSpc>
                        <a:spcBef>
                          <a:spcPts val="0"/>
                        </a:spcBef>
                        <a:spcAft>
                          <a:spcPts val="400"/>
                        </a:spcAft>
                        <a:buClrTx/>
                        <a:buSzTx/>
                        <a:buFontTx/>
                        <a:buNone/>
                        <a:tabLst/>
                        <a:defRPr/>
                      </a:pPr>
                      <a:r>
                        <a:rPr lang="en-GB" sz="1200" b="1" i="0" u="none" strike="noStrike">
                          <a:solidFill>
                            <a:schemeClr val="bg2">
                              <a:lumMod val="10000"/>
                            </a:schemeClr>
                          </a:solidFill>
                          <a:effectLst/>
                          <a:latin typeface="+mn-lt"/>
                        </a:rPr>
                        <a:t>28.2</a:t>
                      </a:r>
                    </a:p>
                    <a:p>
                      <a:pPr marL="0" marR="0" lvl="0" indent="0" algn="r" defTabSz="914400" rtl="0" eaLnBrk="1" fontAlgn="b" latinLnBrk="0" hangingPunct="1">
                        <a:lnSpc>
                          <a:spcPct val="100000"/>
                        </a:lnSpc>
                        <a:spcBef>
                          <a:spcPts val="0"/>
                        </a:spcBef>
                        <a:spcAft>
                          <a:spcPts val="400"/>
                        </a:spcAft>
                        <a:buClrTx/>
                        <a:buSzTx/>
                        <a:buFontTx/>
                        <a:buNone/>
                        <a:tabLst/>
                        <a:defRPr/>
                      </a:pPr>
                      <a:r>
                        <a:rPr lang="en-GB" sz="1200" i="0" kern="1200">
                          <a:solidFill>
                            <a:schemeClr val="bg2">
                              <a:lumMod val="10000"/>
                            </a:schemeClr>
                          </a:solidFill>
                          <a:effectLst/>
                          <a:latin typeface="+mn-lt"/>
                          <a:ea typeface="+mn-ea"/>
                          <a:cs typeface="+mn-cs"/>
                        </a:rPr>
                        <a:t>1.9</a:t>
                      </a:r>
                    </a:p>
                    <a:p>
                      <a:pPr marL="0" marR="0" lvl="0" indent="0" algn="r" defTabSz="914400" rtl="0" eaLnBrk="1" fontAlgn="b" latinLnBrk="0" hangingPunct="1">
                        <a:lnSpc>
                          <a:spcPct val="100000"/>
                        </a:lnSpc>
                        <a:spcBef>
                          <a:spcPts val="0"/>
                        </a:spcBef>
                        <a:spcAft>
                          <a:spcPts val="400"/>
                        </a:spcAft>
                        <a:buClrTx/>
                        <a:buSzTx/>
                        <a:buFontTx/>
                        <a:buNone/>
                        <a:tabLst/>
                        <a:defRPr/>
                      </a:pPr>
                      <a:r>
                        <a:rPr lang="en-GB" sz="1200" b="0" i="0" u="none" strike="noStrike">
                          <a:solidFill>
                            <a:schemeClr val="bg2">
                              <a:lumMod val="10000"/>
                            </a:schemeClr>
                          </a:solidFill>
                          <a:effectLst/>
                          <a:latin typeface="+mn-lt"/>
                        </a:rPr>
                        <a:t>(7.1)</a:t>
                      </a:r>
                    </a:p>
                    <a:p>
                      <a:pPr marL="0" marR="0" lvl="0" indent="0" algn="r" defTabSz="914400" rtl="0" eaLnBrk="1" fontAlgn="b" latinLnBrk="0" hangingPunct="1">
                        <a:lnSpc>
                          <a:spcPct val="100000"/>
                        </a:lnSpc>
                        <a:spcBef>
                          <a:spcPts val="0"/>
                        </a:spcBef>
                        <a:spcAft>
                          <a:spcPts val="400"/>
                        </a:spcAft>
                        <a:buClrTx/>
                        <a:buSzTx/>
                        <a:buFontTx/>
                        <a:buNone/>
                        <a:tabLst/>
                        <a:defRPr/>
                      </a:pPr>
                      <a:r>
                        <a:rPr lang="en-GB" sz="1200" b="0" i="0" u="none" strike="noStrike">
                          <a:solidFill>
                            <a:schemeClr val="bg2">
                              <a:lumMod val="10000"/>
                            </a:schemeClr>
                          </a:solidFill>
                          <a:effectLst/>
                          <a:latin typeface="+mn-lt"/>
                        </a:rPr>
                        <a:t>(0.9)</a:t>
                      </a:r>
                    </a:p>
                    <a:p>
                      <a:pPr marL="0" marR="0" lvl="0" indent="0" algn="r" defTabSz="914400" rtl="0" eaLnBrk="1" fontAlgn="b" latinLnBrk="0" hangingPunct="1">
                        <a:lnSpc>
                          <a:spcPct val="100000"/>
                        </a:lnSpc>
                        <a:spcBef>
                          <a:spcPts val="0"/>
                        </a:spcBef>
                        <a:spcAft>
                          <a:spcPts val="400"/>
                        </a:spcAft>
                        <a:buClrTx/>
                        <a:buSzTx/>
                        <a:buFontTx/>
                        <a:buNone/>
                        <a:tabLst/>
                        <a:defRPr/>
                      </a:pPr>
                      <a:r>
                        <a:rPr lang="en-GB" sz="1200" b="0" i="0" u="none" strike="noStrike">
                          <a:solidFill>
                            <a:schemeClr val="bg2">
                              <a:lumMod val="10000"/>
                            </a:schemeClr>
                          </a:solidFill>
                          <a:effectLst/>
                          <a:latin typeface="+mn-lt"/>
                        </a:rPr>
                        <a:t>0.5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r" defTabSz="914400" rtl="0" eaLnBrk="1" fontAlgn="b" latinLnBrk="0" hangingPunct="1">
                        <a:lnSpc>
                          <a:spcPct val="100000"/>
                        </a:lnSpc>
                        <a:spcBef>
                          <a:spcPts val="0"/>
                        </a:spcBef>
                        <a:spcAft>
                          <a:spcPts val="400"/>
                        </a:spcAft>
                        <a:buClrTx/>
                        <a:buSzTx/>
                        <a:buFontTx/>
                        <a:buNone/>
                        <a:tabLst/>
                        <a:defRPr/>
                      </a:pPr>
                      <a:r>
                        <a:rPr lang="en-GB" sz="1200" b="1" i="0" u="none" strike="noStrike">
                          <a:solidFill>
                            <a:schemeClr val="bg2">
                              <a:lumMod val="10000"/>
                            </a:schemeClr>
                          </a:solidFill>
                          <a:effectLst/>
                          <a:latin typeface="+mn-lt"/>
                        </a:rPr>
                        <a:t>33.2</a:t>
                      </a:r>
                    </a:p>
                    <a:p>
                      <a:pPr marL="0" marR="0" lvl="0" indent="0" algn="r" defTabSz="914400" rtl="0" eaLnBrk="1" fontAlgn="b" latinLnBrk="0" hangingPunct="1">
                        <a:lnSpc>
                          <a:spcPct val="100000"/>
                        </a:lnSpc>
                        <a:spcBef>
                          <a:spcPts val="0"/>
                        </a:spcBef>
                        <a:spcAft>
                          <a:spcPts val="400"/>
                        </a:spcAft>
                        <a:buClrTx/>
                        <a:buSzTx/>
                        <a:buFontTx/>
                        <a:buNone/>
                        <a:tabLst/>
                        <a:defRPr/>
                      </a:pPr>
                      <a:r>
                        <a:rPr lang="en-GB" sz="1200" b="0" i="0" u="none" strike="noStrike" kern="1200">
                          <a:solidFill>
                            <a:schemeClr val="bg2">
                              <a:lumMod val="10000"/>
                            </a:schemeClr>
                          </a:solidFill>
                          <a:effectLst/>
                          <a:latin typeface="Arial"/>
                          <a:ea typeface="+mn-ea"/>
                          <a:cs typeface="+mn-cs"/>
                        </a:rPr>
                        <a:t>0.3</a:t>
                      </a:r>
                      <a:endParaRPr lang="en-GB" sz="1200" b="0" i="0" u="none" strike="noStrike">
                        <a:solidFill>
                          <a:schemeClr val="bg2">
                            <a:lumMod val="10000"/>
                          </a:schemeClr>
                        </a:solidFill>
                        <a:effectLst/>
                        <a:latin typeface="+mn-lt"/>
                      </a:endParaRPr>
                    </a:p>
                    <a:p>
                      <a:pPr marL="0" marR="0" lvl="0" indent="0" algn="r" defTabSz="914400" rtl="0" eaLnBrk="1" fontAlgn="b" latinLnBrk="0" hangingPunct="1">
                        <a:lnSpc>
                          <a:spcPct val="100000"/>
                        </a:lnSpc>
                        <a:spcBef>
                          <a:spcPts val="0"/>
                        </a:spcBef>
                        <a:spcAft>
                          <a:spcPts val="400"/>
                        </a:spcAft>
                        <a:buClrTx/>
                        <a:buSzTx/>
                        <a:buFontTx/>
                        <a:buNone/>
                        <a:tabLst/>
                        <a:defRPr/>
                      </a:pPr>
                      <a:r>
                        <a:rPr lang="en-GB" sz="1200" b="0" i="0" u="none" strike="noStrike">
                          <a:solidFill>
                            <a:schemeClr val="bg2">
                              <a:lumMod val="10000"/>
                            </a:schemeClr>
                          </a:solidFill>
                          <a:effectLst/>
                          <a:latin typeface="+mn-lt"/>
                        </a:rPr>
                        <a:t>(3.3)</a:t>
                      </a:r>
                    </a:p>
                    <a:p>
                      <a:pPr marL="0" marR="0" lvl="0" indent="0" algn="r" defTabSz="914400" rtl="0" eaLnBrk="1" fontAlgn="b" latinLnBrk="0" hangingPunct="1">
                        <a:lnSpc>
                          <a:spcPct val="100000"/>
                        </a:lnSpc>
                        <a:spcBef>
                          <a:spcPts val="0"/>
                        </a:spcBef>
                        <a:spcAft>
                          <a:spcPts val="400"/>
                        </a:spcAft>
                        <a:buClrTx/>
                        <a:buSzTx/>
                        <a:buFontTx/>
                        <a:buNone/>
                        <a:tabLst/>
                        <a:defRPr/>
                      </a:pPr>
                      <a:r>
                        <a:rPr lang="en-GB" sz="1200" b="0" i="0" u="none" strike="noStrike">
                          <a:solidFill>
                            <a:schemeClr val="bg2">
                              <a:lumMod val="10000"/>
                            </a:schemeClr>
                          </a:solidFill>
                          <a:effectLst/>
                          <a:latin typeface="+mn-lt"/>
                        </a:rPr>
                        <a:t>(2.1)</a:t>
                      </a:r>
                    </a:p>
                    <a:p>
                      <a:pPr marL="0" marR="0" lvl="0" indent="0" algn="r" defTabSz="914400" rtl="0" eaLnBrk="1" fontAlgn="b" latinLnBrk="0" hangingPunct="1">
                        <a:lnSpc>
                          <a:spcPct val="100000"/>
                        </a:lnSpc>
                        <a:spcBef>
                          <a:spcPts val="0"/>
                        </a:spcBef>
                        <a:spcAft>
                          <a:spcPts val="400"/>
                        </a:spcAft>
                        <a:buClrTx/>
                        <a:buSzTx/>
                        <a:buFontTx/>
                        <a:buNone/>
                        <a:tabLst/>
                        <a:defRPr/>
                      </a:pPr>
                      <a:r>
                        <a:rPr lang="en-GB" sz="1200" b="0" i="0" u="none" strike="noStrike">
                          <a:solidFill>
                            <a:schemeClr val="bg2">
                              <a:lumMod val="10000"/>
                            </a:schemeClr>
                          </a:solidFill>
                          <a:effectLst/>
                          <a:latin typeface="+mn-lt"/>
                        </a:rPr>
                        <a:t>(1.0)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r" defTabSz="914400" rtl="0" eaLnBrk="1" fontAlgn="b" latinLnBrk="0" hangingPunct="1">
                        <a:lnSpc>
                          <a:spcPct val="100000"/>
                        </a:lnSpc>
                        <a:spcBef>
                          <a:spcPts val="0"/>
                        </a:spcBef>
                        <a:spcAft>
                          <a:spcPts val="400"/>
                        </a:spcAft>
                        <a:buClrTx/>
                        <a:buSzTx/>
                        <a:buFontTx/>
                        <a:buNone/>
                        <a:tabLst/>
                        <a:defRPr/>
                      </a:pPr>
                      <a:r>
                        <a:rPr lang="en-GB" sz="1200" b="1" i="0" u="none" strike="noStrike">
                          <a:solidFill>
                            <a:schemeClr val="bg2">
                              <a:lumMod val="10000"/>
                            </a:schemeClr>
                          </a:solidFill>
                          <a:effectLst/>
                          <a:latin typeface="+mn-lt"/>
                        </a:rPr>
                        <a:t>(5.0)</a:t>
                      </a:r>
                    </a:p>
                    <a:p>
                      <a:pPr marL="0" marR="0" lvl="0" indent="0" algn="r" defTabSz="914400" rtl="0" eaLnBrk="1" fontAlgn="b" latinLnBrk="0" hangingPunct="1">
                        <a:lnSpc>
                          <a:spcPct val="100000"/>
                        </a:lnSpc>
                        <a:spcBef>
                          <a:spcPts val="0"/>
                        </a:spcBef>
                        <a:spcAft>
                          <a:spcPts val="400"/>
                        </a:spcAft>
                        <a:buClrTx/>
                        <a:buSzTx/>
                        <a:buFontTx/>
                        <a:buNone/>
                        <a:tabLst/>
                        <a:defRPr/>
                      </a:pPr>
                      <a:r>
                        <a:rPr lang="en-GB" sz="1200" b="0" i="0" u="none" strike="noStrike">
                          <a:solidFill>
                            <a:schemeClr val="bg2">
                              <a:lumMod val="10000"/>
                            </a:schemeClr>
                          </a:solidFill>
                          <a:effectLst/>
                          <a:latin typeface="+mn-lt"/>
                        </a:rPr>
                        <a:t>1.6</a:t>
                      </a:r>
                    </a:p>
                    <a:p>
                      <a:pPr marL="0" marR="0" lvl="0" indent="0" algn="r" defTabSz="914400" rtl="0" eaLnBrk="1" fontAlgn="b" latinLnBrk="0" hangingPunct="1">
                        <a:lnSpc>
                          <a:spcPct val="100000"/>
                        </a:lnSpc>
                        <a:spcBef>
                          <a:spcPts val="0"/>
                        </a:spcBef>
                        <a:spcAft>
                          <a:spcPts val="400"/>
                        </a:spcAft>
                        <a:buClrTx/>
                        <a:buSzTx/>
                        <a:buFontTx/>
                        <a:buNone/>
                        <a:tabLst/>
                        <a:defRPr/>
                      </a:pPr>
                      <a:r>
                        <a:rPr lang="en-GB" sz="1200" b="0" i="0" u="none" strike="noStrike">
                          <a:solidFill>
                            <a:schemeClr val="bg2">
                              <a:lumMod val="10000"/>
                            </a:schemeClr>
                          </a:solidFill>
                          <a:effectLst/>
                          <a:latin typeface="+mn-lt"/>
                        </a:rPr>
                        <a:t>(3.8)</a:t>
                      </a:r>
                    </a:p>
                    <a:p>
                      <a:pPr marL="0" marR="0" lvl="0" indent="0" algn="r" defTabSz="914400" rtl="0" eaLnBrk="1" fontAlgn="b" latinLnBrk="0" hangingPunct="1">
                        <a:lnSpc>
                          <a:spcPct val="100000"/>
                        </a:lnSpc>
                        <a:spcBef>
                          <a:spcPts val="0"/>
                        </a:spcBef>
                        <a:spcAft>
                          <a:spcPts val="400"/>
                        </a:spcAft>
                        <a:buClrTx/>
                        <a:buSzTx/>
                        <a:buFontTx/>
                        <a:buNone/>
                        <a:tabLst/>
                        <a:defRPr/>
                      </a:pPr>
                      <a:r>
                        <a:rPr lang="en-GB" sz="1200" b="0" i="0" u="none" strike="noStrike">
                          <a:solidFill>
                            <a:schemeClr val="bg2">
                              <a:lumMod val="10000"/>
                            </a:schemeClr>
                          </a:solidFill>
                          <a:effectLst/>
                          <a:latin typeface="+mn-lt"/>
                        </a:rPr>
                        <a:t>1.2</a:t>
                      </a:r>
                    </a:p>
                    <a:p>
                      <a:pPr marL="0" marR="0" lvl="0" indent="0" algn="r" defTabSz="914400" rtl="0" eaLnBrk="1" fontAlgn="b" latinLnBrk="0" hangingPunct="1">
                        <a:lnSpc>
                          <a:spcPct val="100000"/>
                        </a:lnSpc>
                        <a:spcBef>
                          <a:spcPts val="0"/>
                        </a:spcBef>
                        <a:spcAft>
                          <a:spcPts val="400"/>
                        </a:spcAft>
                        <a:buClrTx/>
                        <a:buSzTx/>
                        <a:buFontTx/>
                        <a:buNone/>
                        <a:tabLst/>
                        <a:defRPr/>
                      </a:pPr>
                      <a:r>
                        <a:rPr lang="en-GB" sz="1200" b="0" i="0" u="none" strike="noStrike">
                          <a:solidFill>
                            <a:schemeClr val="bg2">
                              <a:lumMod val="10000"/>
                            </a:schemeClr>
                          </a:solidFill>
                          <a:effectLst/>
                          <a:latin typeface="+mn-lt"/>
                        </a:rPr>
                        <a:t>1.5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lumMod val="20000"/>
                        <a:lumOff val="80000"/>
                      </a:srgbClr>
                    </a:solidFill>
                  </a:tcPr>
                </a:tc>
                <a:extLst>
                  <a:ext uri="{0D108BD9-81ED-4DB2-BD59-A6C34878D82A}">
                    <a16:rowId xmlns:a16="http://schemas.microsoft.com/office/drawing/2014/main" val="1797470502"/>
                  </a:ext>
                </a:extLst>
              </a:tr>
              <a:tr h="143493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400"/>
                        </a:spcAft>
                        <a:buClrTx/>
                        <a:buSzTx/>
                        <a:buFontTx/>
                        <a:buNone/>
                        <a:tabLst/>
                        <a:defRPr/>
                      </a:pPr>
                      <a:r>
                        <a:rPr lang="en-GB" sz="1200" b="1" i="0" kern="1200">
                          <a:solidFill>
                            <a:schemeClr val="bg2">
                              <a:lumMod val="10000"/>
                            </a:schemeClr>
                          </a:solidFill>
                          <a:latin typeface="+mn-lt"/>
                          <a:ea typeface="+mn-ea"/>
                          <a:cs typeface="+mn-cs"/>
                        </a:rPr>
                        <a:t>FREE CASH FLOW BEFORE DIVIDENDS</a:t>
                      </a:r>
                    </a:p>
                    <a:p>
                      <a:pPr marL="0" marR="0" lvl="0" indent="0" algn="l" defTabSz="914400" rtl="0" eaLnBrk="1" fontAlgn="auto" latinLnBrk="0" hangingPunct="1">
                        <a:lnSpc>
                          <a:spcPct val="100000"/>
                        </a:lnSpc>
                        <a:spcBef>
                          <a:spcPts val="0"/>
                        </a:spcBef>
                        <a:spcAft>
                          <a:spcPts val="400"/>
                        </a:spcAft>
                        <a:buClrTx/>
                        <a:buSzTx/>
                        <a:buFontTx/>
                        <a:buNone/>
                        <a:tabLst/>
                        <a:defRPr/>
                      </a:pPr>
                      <a:r>
                        <a:rPr lang="en-US" sz="1200" b="0" i="0" kern="1200">
                          <a:solidFill>
                            <a:schemeClr val="bg2">
                              <a:lumMod val="10000"/>
                            </a:schemeClr>
                          </a:solidFill>
                          <a:latin typeface="+mn-lt"/>
                          <a:ea typeface="+mn-ea"/>
                          <a:cs typeface="+mn-cs"/>
                        </a:rPr>
                        <a:t>Equity dividends</a:t>
                      </a:r>
                    </a:p>
                    <a:p>
                      <a:pPr marL="0" marR="0" lvl="0" indent="0" algn="l" defTabSz="914400" rtl="0" eaLnBrk="1" fontAlgn="auto" latinLnBrk="0" hangingPunct="1">
                        <a:lnSpc>
                          <a:spcPct val="100000"/>
                        </a:lnSpc>
                        <a:spcBef>
                          <a:spcPts val="0"/>
                        </a:spcBef>
                        <a:spcAft>
                          <a:spcPts val="400"/>
                        </a:spcAft>
                        <a:buClrTx/>
                        <a:buSzTx/>
                        <a:buFontTx/>
                        <a:buNone/>
                        <a:tabLst/>
                        <a:defRPr/>
                      </a:pPr>
                      <a:r>
                        <a:rPr lang="en-US" sz="1200" b="0" i="0" kern="1200">
                          <a:solidFill>
                            <a:schemeClr val="bg2">
                              <a:lumMod val="10000"/>
                            </a:schemeClr>
                          </a:solidFill>
                          <a:latin typeface="+mn-lt"/>
                          <a:ea typeface="+mn-ea"/>
                          <a:cs typeface="+mn-cs"/>
                        </a:rPr>
                        <a:t>Issue of new shares</a:t>
                      </a:r>
                    </a:p>
                    <a:p>
                      <a:pPr marL="0" marR="0" lvl="0" indent="0" algn="l" defTabSz="914400" rtl="0" eaLnBrk="1" fontAlgn="auto" latinLnBrk="0" hangingPunct="1">
                        <a:lnSpc>
                          <a:spcPct val="100000"/>
                        </a:lnSpc>
                        <a:spcBef>
                          <a:spcPts val="0"/>
                        </a:spcBef>
                        <a:spcAft>
                          <a:spcPts val="400"/>
                        </a:spcAft>
                        <a:buClrTx/>
                        <a:buSzTx/>
                        <a:buFontTx/>
                        <a:buNone/>
                        <a:tabLst/>
                        <a:defRPr/>
                      </a:pPr>
                      <a:r>
                        <a:rPr lang="en-US" sz="1200" b="0" i="0" kern="1200">
                          <a:solidFill>
                            <a:schemeClr val="bg2">
                              <a:lumMod val="10000"/>
                            </a:schemeClr>
                          </a:solidFill>
                          <a:latin typeface="+mn-lt"/>
                          <a:ea typeface="+mn-ea"/>
                          <a:cs typeface="+mn-cs"/>
                        </a:rPr>
                        <a:t>Disposal of subsidiaries</a:t>
                      </a:r>
                    </a:p>
                    <a:p>
                      <a:pPr marL="0" marR="0" lvl="0" indent="0" algn="l" defTabSz="914400" rtl="0" eaLnBrk="1" fontAlgn="auto" latinLnBrk="0" hangingPunct="1">
                        <a:lnSpc>
                          <a:spcPct val="100000"/>
                        </a:lnSpc>
                        <a:spcBef>
                          <a:spcPts val="0"/>
                        </a:spcBef>
                        <a:spcAft>
                          <a:spcPts val="400"/>
                        </a:spcAft>
                        <a:buClrTx/>
                        <a:buSzTx/>
                        <a:buFontTx/>
                        <a:buNone/>
                        <a:tabLst/>
                        <a:defRPr/>
                      </a:pPr>
                      <a:r>
                        <a:rPr lang="en-US" sz="1200" b="0" i="0" kern="1200">
                          <a:solidFill>
                            <a:schemeClr val="bg2">
                              <a:lumMod val="10000"/>
                            </a:schemeClr>
                          </a:solidFill>
                          <a:latin typeface="+mn-lt"/>
                          <a:ea typeface="+mn-ea"/>
                          <a:cs typeface="+mn-cs"/>
                        </a:rPr>
                        <a:t>Acquisition outflow, net of cash received</a:t>
                      </a:r>
                    </a:p>
                    <a:p>
                      <a:pPr marL="0" marR="0" lvl="0" indent="0" algn="l" defTabSz="914400" rtl="0" eaLnBrk="1" fontAlgn="auto" latinLnBrk="0" hangingPunct="1">
                        <a:lnSpc>
                          <a:spcPct val="100000"/>
                        </a:lnSpc>
                        <a:spcBef>
                          <a:spcPts val="0"/>
                        </a:spcBef>
                        <a:spcAft>
                          <a:spcPts val="400"/>
                        </a:spcAft>
                        <a:buClrTx/>
                        <a:buSzTx/>
                        <a:buFontTx/>
                        <a:buNone/>
                        <a:tabLst/>
                        <a:defRPr/>
                      </a:pPr>
                      <a:r>
                        <a:rPr lang="en-US" sz="1200" b="0" i="0" kern="1200">
                          <a:solidFill>
                            <a:schemeClr val="bg2">
                              <a:lumMod val="10000"/>
                            </a:schemeClr>
                          </a:solidFill>
                          <a:latin typeface="+mn-lt"/>
                          <a:ea typeface="+mn-ea"/>
                          <a:cs typeface="+mn-cs"/>
                        </a:rPr>
                        <a:t>Adjusting and other items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r" defTabSz="914400" rtl="0" eaLnBrk="1" fontAlgn="b" latinLnBrk="0" hangingPunct="1">
                        <a:lnSpc>
                          <a:spcPct val="100000"/>
                        </a:lnSpc>
                        <a:spcBef>
                          <a:spcPts val="0"/>
                        </a:spcBef>
                        <a:spcAft>
                          <a:spcPts val="400"/>
                        </a:spcAft>
                        <a:buClrTx/>
                        <a:buSzTx/>
                        <a:buFontTx/>
                        <a:buNone/>
                        <a:tabLst/>
                        <a:defRPr/>
                      </a:pPr>
                      <a:r>
                        <a:rPr lang="en-GB" sz="1200" b="1" i="0" u="none" strike="noStrike">
                          <a:solidFill>
                            <a:schemeClr val="bg2">
                              <a:lumMod val="10000"/>
                            </a:schemeClr>
                          </a:solidFill>
                          <a:effectLst/>
                          <a:latin typeface="+mn-lt"/>
                        </a:rPr>
                        <a:t>22.6</a:t>
                      </a:r>
                    </a:p>
                    <a:p>
                      <a:pPr marL="0" marR="0" lvl="0" indent="0" algn="r" defTabSz="914400" rtl="0" eaLnBrk="1" fontAlgn="b" latinLnBrk="0" hangingPunct="1">
                        <a:lnSpc>
                          <a:spcPct val="100000"/>
                        </a:lnSpc>
                        <a:spcBef>
                          <a:spcPts val="0"/>
                        </a:spcBef>
                        <a:spcAft>
                          <a:spcPts val="400"/>
                        </a:spcAft>
                        <a:buClrTx/>
                        <a:buSzTx/>
                        <a:buFontTx/>
                        <a:buNone/>
                        <a:tabLst/>
                        <a:defRPr/>
                      </a:pPr>
                      <a:r>
                        <a:rPr lang="en-GB" sz="1200" b="0" i="0" u="none" strike="noStrike">
                          <a:solidFill>
                            <a:schemeClr val="bg2">
                              <a:lumMod val="10000"/>
                            </a:schemeClr>
                          </a:solidFill>
                          <a:effectLst/>
                          <a:latin typeface="+mn-lt"/>
                        </a:rPr>
                        <a:t>(9.2)</a:t>
                      </a:r>
                    </a:p>
                    <a:p>
                      <a:pPr marL="0" marR="0" lvl="0" indent="0" algn="r" defTabSz="914400" rtl="0" eaLnBrk="1" fontAlgn="b" latinLnBrk="0" hangingPunct="1">
                        <a:lnSpc>
                          <a:spcPct val="100000"/>
                        </a:lnSpc>
                        <a:spcBef>
                          <a:spcPts val="0"/>
                        </a:spcBef>
                        <a:spcAft>
                          <a:spcPts val="400"/>
                        </a:spcAft>
                        <a:buClrTx/>
                        <a:buSzTx/>
                        <a:buFontTx/>
                        <a:buNone/>
                        <a:tabLst/>
                        <a:defRPr/>
                      </a:pPr>
                      <a:r>
                        <a:rPr lang="en-GB" sz="1200" i="0" kern="1200">
                          <a:solidFill>
                            <a:schemeClr val="bg2">
                              <a:lumMod val="10000"/>
                            </a:schemeClr>
                          </a:solidFill>
                          <a:effectLst/>
                          <a:latin typeface="+mn-lt"/>
                          <a:ea typeface="+mn-ea"/>
                          <a:cs typeface="+mn-cs"/>
                        </a:rPr>
                        <a:t>0.8</a:t>
                      </a:r>
                    </a:p>
                    <a:p>
                      <a:pPr marL="0" marR="0" lvl="0" indent="0" algn="r" defTabSz="914400" rtl="0" eaLnBrk="1" fontAlgn="b" latinLnBrk="0" hangingPunct="1">
                        <a:lnSpc>
                          <a:spcPct val="100000"/>
                        </a:lnSpc>
                        <a:spcBef>
                          <a:spcPts val="0"/>
                        </a:spcBef>
                        <a:spcAft>
                          <a:spcPts val="400"/>
                        </a:spcAft>
                        <a:buClrTx/>
                        <a:buSzTx/>
                        <a:buFontTx/>
                        <a:buNone/>
                        <a:tabLst/>
                        <a:defRPr/>
                      </a:pPr>
                      <a:r>
                        <a:rPr lang="en-GB" sz="1200" b="0" i="0" u="none" strike="noStrike" kern="1200">
                          <a:solidFill>
                            <a:schemeClr val="bg2">
                              <a:lumMod val="10000"/>
                            </a:schemeClr>
                          </a:solidFill>
                          <a:effectLst/>
                          <a:latin typeface="Arial"/>
                          <a:ea typeface="+mn-ea"/>
                          <a:cs typeface="+mn-cs"/>
                        </a:rPr>
                        <a:t>27.5</a:t>
                      </a:r>
                    </a:p>
                    <a:p>
                      <a:pPr marL="0" marR="0" lvl="0" indent="0" algn="r" defTabSz="914400" rtl="0" eaLnBrk="1" fontAlgn="b" latinLnBrk="0" hangingPunct="1">
                        <a:lnSpc>
                          <a:spcPct val="100000"/>
                        </a:lnSpc>
                        <a:spcBef>
                          <a:spcPts val="0"/>
                        </a:spcBef>
                        <a:spcAft>
                          <a:spcPts val="400"/>
                        </a:spcAft>
                        <a:buClrTx/>
                        <a:buSzTx/>
                        <a:buFontTx/>
                        <a:buNone/>
                        <a:tabLst/>
                        <a:defRPr/>
                      </a:pPr>
                      <a:r>
                        <a:rPr lang="en-GB" sz="1200" i="0" kern="1200">
                          <a:solidFill>
                            <a:schemeClr val="bg2">
                              <a:lumMod val="10000"/>
                            </a:schemeClr>
                          </a:solidFill>
                          <a:effectLst/>
                          <a:latin typeface="+mn-lt"/>
                          <a:ea typeface="+mn-ea"/>
                          <a:cs typeface="+mn-cs"/>
                        </a:rPr>
                        <a:t>(15.9)</a:t>
                      </a:r>
                    </a:p>
                    <a:p>
                      <a:pPr marL="0" marR="0" lvl="0" indent="0" algn="r" defTabSz="914400" rtl="0" eaLnBrk="1" fontAlgn="b" latinLnBrk="0" hangingPunct="1">
                        <a:lnSpc>
                          <a:spcPct val="100000"/>
                        </a:lnSpc>
                        <a:spcBef>
                          <a:spcPts val="0"/>
                        </a:spcBef>
                        <a:spcAft>
                          <a:spcPts val="400"/>
                        </a:spcAft>
                        <a:buClrTx/>
                        <a:buSzTx/>
                        <a:buFontTx/>
                        <a:buNone/>
                        <a:tabLst/>
                        <a:defRPr/>
                      </a:pPr>
                      <a:r>
                        <a:rPr lang="en-GB" sz="1200" i="0" kern="1200">
                          <a:solidFill>
                            <a:schemeClr val="bg2">
                              <a:lumMod val="10000"/>
                            </a:schemeClr>
                          </a:solidFill>
                          <a:effectLst/>
                          <a:latin typeface="+mn-lt"/>
                          <a:ea typeface="+mn-ea"/>
                          <a:cs typeface="+mn-cs"/>
                        </a:rPr>
                        <a:t>(0.5)</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r" defTabSz="914400" rtl="0" eaLnBrk="1" fontAlgn="b" latinLnBrk="0" hangingPunct="1">
                        <a:lnSpc>
                          <a:spcPct val="100000"/>
                        </a:lnSpc>
                        <a:spcBef>
                          <a:spcPts val="0"/>
                        </a:spcBef>
                        <a:spcAft>
                          <a:spcPts val="400"/>
                        </a:spcAft>
                        <a:buClrTx/>
                        <a:buSzTx/>
                        <a:buFontTx/>
                        <a:buNone/>
                        <a:tabLst/>
                        <a:defRPr/>
                      </a:pPr>
                      <a:r>
                        <a:rPr lang="en-GB" sz="1200" b="1" i="0" u="none" strike="noStrike">
                          <a:solidFill>
                            <a:schemeClr val="bg2">
                              <a:lumMod val="10000"/>
                            </a:schemeClr>
                          </a:solidFill>
                          <a:effectLst/>
                          <a:latin typeface="+mn-lt"/>
                        </a:rPr>
                        <a:t>27.1</a:t>
                      </a:r>
                    </a:p>
                    <a:p>
                      <a:pPr marL="0" marR="0" lvl="0" indent="0" algn="r" defTabSz="914400" rtl="0" eaLnBrk="1" fontAlgn="b" latinLnBrk="0" hangingPunct="1">
                        <a:lnSpc>
                          <a:spcPct val="100000"/>
                        </a:lnSpc>
                        <a:spcBef>
                          <a:spcPts val="0"/>
                        </a:spcBef>
                        <a:spcAft>
                          <a:spcPts val="400"/>
                        </a:spcAft>
                        <a:buClrTx/>
                        <a:buSzTx/>
                        <a:buFontTx/>
                        <a:buNone/>
                        <a:tabLst/>
                        <a:defRPr/>
                      </a:pPr>
                      <a:r>
                        <a:rPr lang="en-GB" sz="1200" b="0" i="0" u="none" strike="noStrike">
                          <a:solidFill>
                            <a:schemeClr val="bg2">
                              <a:lumMod val="10000"/>
                            </a:schemeClr>
                          </a:solidFill>
                          <a:effectLst/>
                          <a:latin typeface="+mn-lt"/>
                        </a:rPr>
                        <a:t>(7.5)</a:t>
                      </a:r>
                    </a:p>
                    <a:p>
                      <a:pPr marL="0" marR="0" lvl="0" indent="0" algn="r" defTabSz="914400" rtl="0" eaLnBrk="1" fontAlgn="b" latinLnBrk="0" hangingPunct="1">
                        <a:lnSpc>
                          <a:spcPct val="100000"/>
                        </a:lnSpc>
                        <a:spcBef>
                          <a:spcPts val="0"/>
                        </a:spcBef>
                        <a:spcAft>
                          <a:spcPts val="400"/>
                        </a:spcAft>
                        <a:buClrTx/>
                        <a:buSzTx/>
                        <a:buFontTx/>
                        <a:buNone/>
                        <a:tabLst/>
                        <a:defRPr/>
                      </a:pPr>
                      <a:r>
                        <a:rPr lang="en-GB" sz="1200" b="0" i="0" u="none" strike="noStrike">
                          <a:solidFill>
                            <a:schemeClr val="bg2">
                              <a:lumMod val="10000"/>
                            </a:schemeClr>
                          </a:solidFill>
                          <a:effectLst/>
                          <a:latin typeface="+mn-lt"/>
                        </a:rPr>
                        <a:t>0.6</a:t>
                      </a:r>
                    </a:p>
                    <a:p>
                      <a:pPr marL="0" marR="0" lvl="0" indent="0" algn="r" defTabSz="914400" rtl="0" eaLnBrk="1" fontAlgn="b" latinLnBrk="0" hangingPunct="1">
                        <a:lnSpc>
                          <a:spcPct val="100000"/>
                        </a:lnSpc>
                        <a:spcBef>
                          <a:spcPts val="0"/>
                        </a:spcBef>
                        <a:spcAft>
                          <a:spcPts val="400"/>
                        </a:spcAft>
                        <a:buClrTx/>
                        <a:buSzTx/>
                        <a:buFontTx/>
                        <a:buNone/>
                        <a:tabLst/>
                        <a:defRPr/>
                      </a:pPr>
                      <a:r>
                        <a:rPr lang="en-GB" sz="1200" b="0" i="0" u="none" strike="noStrike">
                          <a:solidFill>
                            <a:schemeClr val="bg2">
                              <a:lumMod val="10000"/>
                            </a:schemeClr>
                          </a:solidFill>
                          <a:effectLst/>
                          <a:latin typeface="+mn-lt"/>
                        </a:rPr>
                        <a:t>1.8</a:t>
                      </a:r>
                    </a:p>
                    <a:p>
                      <a:pPr marL="0" marR="0" lvl="0" indent="0" algn="r" defTabSz="914400">
                        <a:lnSpc>
                          <a:spcPct val="100000"/>
                        </a:lnSpc>
                        <a:spcBef>
                          <a:spcPts val="0"/>
                        </a:spcBef>
                        <a:spcAft>
                          <a:spcPts val="400"/>
                        </a:spcAft>
                        <a:buNone/>
                        <a:tabLst/>
                        <a:defRPr/>
                      </a:pPr>
                      <a:r>
                        <a:rPr lang="en-GB" sz="1200" b="0" i="0" u="none" strike="noStrike" kern="1200" noProof="0">
                          <a:solidFill>
                            <a:schemeClr val="bg2">
                              <a:lumMod val="10000"/>
                            </a:schemeClr>
                          </a:solidFill>
                          <a:effectLst/>
                          <a:latin typeface="Arial"/>
                        </a:rPr>
                        <a:t>—</a:t>
                      </a:r>
                      <a:endParaRPr lang="en-GB">
                        <a:solidFill>
                          <a:schemeClr val="bg2">
                            <a:lumMod val="10000"/>
                          </a:schemeClr>
                        </a:solidFill>
                      </a:endParaRPr>
                    </a:p>
                    <a:p>
                      <a:pPr marL="0" marR="0" lvl="0" indent="0" algn="r" defTabSz="914400" rtl="0" eaLnBrk="1" fontAlgn="b" latinLnBrk="0" hangingPunct="1">
                        <a:lnSpc>
                          <a:spcPct val="100000"/>
                        </a:lnSpc>
                        <a:spcBef>
                          <a:spcPts val="0"/>
                        </a:spcBef>
                        <a:spcAft>
                          <a:spcPts val="400"/>
                        </a:spcAft>
                        <a:buClrTx/>
                        <a:buSzTx/>
                        <a:buFontTx/>
                        <a:buNone/>
                        <a:tabLst/>
                        <a:defRPr/>
                      </a:pPr>
                      <a:r>
                        <a:rPr lang="en-GB" sz="1200" b="0" i="0" u="none" strike="noStrike" kern="1200">
                          <a:solidFill>
                            <a:schemeClr val="bg2">
                              <a:lumMod val="10000"/>
                            </a:schemeClr>
                          </a:solidFill>
                          <a:effectLst/>
                          <a:latin typeface="Arial"/>
                          <a:ea typeface="+mn-ea"/>
                          <a:cs typeface="+mn-cs"/>
                        </a:rPr>
                        <a:t>(0.3)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indent="0" algn="r" fontAlgn="b">
                        <a:lnSpc>
                          <a:spcPct val="100000"/>
                        </a:lnSpc>
                        <a:spcAft>
                          <a:spcPts val="400"/>
                        </a:spcAft>
                      </a:pPr>
                      <a:r>
                        <a:rPr lang="en-US" sz="1200" b="1" i="0" u="none" strike="noStrike">
                          <a:solidFill>
                            <a:schemeClr val="bg2">
                              <a:lumMod val="10000"/>
                            </a:schemeClr>
                          </a:solidFill>
                          <a:effectLst/>
                          <a:latin typeface="+mn-lt"/>
                        </a:rPr>
                        <a:t>(4.5)</a:t>
                      </a:r>
                    </a:p>
                    <a:p>
                      <a:pPr indent="0" algn="r" fontAlgn="b">
                        <a:lnSpc>
                          <a:spcPct val="100000"/>
                        </a:lnSpc>
                        <a:spcAft>
                          <a:spcPts val="400"/>
                        </a:spcAft>
                      </a:pPr>
                      <a:r>
                        <a:rPr lang="en-US" sz="1200" b="0" i="0" u="none" strike="noStrike">
                          <a:solidFill>
                            <a:schemeClr val="bg2">
                              <a:lumMod val="10000"/>
                            </a:schemeClr>
                          </a:solidFill>
                          <a:effectLst/>
                          <a:latin typeface="+mn-lt"/>
                        </a:rPr>
                        <a:t>(1.7)</a:t>
                      </a:r>
                    </a:p>
                    <a:p>
                      <a:pPr marL="0" marR="0" lvl="0" indent="0" algn="r" defTabSz="914400" rtl="0" eaLnBrk="1" fontAlgn="b" latinLnBrk="0" hangingPunct="1">
                        <a:lnSpc>
                          <a:spcPct val="100000"/>
                        </a:lnSpc>
                        <a:spcBef>
                          <a:spcPts val="0"/>
                        </a:spcBef>
                        <a:spcAft>
                          <a:spcPts val="400"/>
                        </a:spcAft>
                        <a:buClrTx/>
                        <a:buSzTx/>
                        <a:buFontTx/>
                        <a:buNone/>
                        <a:tabLst/>
                        <a:defRPr/>
                      </a:pPr>
                      <a:r>
                        <a:rPr lang="en-GB" sz="1200" i="0" kern="1200">
                          <a:solidFill>
                            <a:schemeClr val="bg2">
                              <a:lumMod val="10000"/>
                            </a:schemeClr>
                          </a:solidFill>
                          <a:effectLst/>
                          <a:latin typeface="+mn-lt"/>
                          <a:ea typeface="+mn-ea"/>
                          <a:cs typeface="+mn-cs"/>
                        </a:rPr>
                        <a:t>0.2</a:t>
                      </a:r>
                    </a:p>
                    <a:p>
                      <a:pPr marL="0" marR="0" lvl="0" indent="0" algn="r" defTabSz="914400" rtl="0" eaLnBrk="1" fontAlgn="b" latinLnBrk="0" hangingPunct="1">
                        <a:lnSpc>
                          <a:spcPct val="100000"/>
                        </a:lnSpc>
                        <a:spcBef>
                          <a:spcPts val="0"/>
                        </a:spcBef>
                        <a:spcAft>
                          <a:spcPts val="400"/>
                        </a:spcAft>
                        <a:buClrTx/>
                        <a:buSzTx/>
                        <a:buFontTx/>
                        <a:buNone/>
                        <a:tabLst/>
                        <a:defRPr/>
                      </a:pPr>
                      <a:r>
                        <a:rPr lang="en-GB" sz="1200" i="0" kern="1200">
                          <a:solidFill>
                            <a:schemeClr val="bg2">
                              <a:lumMod val="10000"/>
                            </a:schemeClr>
                          </a:solidFill>
                          <a:effectLst/>
                          <a:latin typeface="+mn-lt"/>
                          <a:ea typeface="+mn-ea"/>
                          <a:cs typeface="+mn-cs"/>
                        </a:rPr>
                        <a:t>25.7</a:t>
                      </a:r>
                    </a:p>
                    <a:p>
                      <a:pPr marL="0" marR="0" lvl="0" indent="0" algn="r" defTabSz="914400" rtl="0" eaLnBrk="1" fontAlgn="b" latinLnBrk="0" hangingPunct="1">
                        <a:lnSpc>
                          <a:spcPct val="100000"/>
                        </a:lnSpc>
                        <a:spcBef>
                          <a:spcPts val="0"/>
                        </a:spcBef>
                        <a:spcAft>
                          <a:spcPts val="400"/>
                        </a:spcAft>
                        <a:buClrTx/>
                        <a:buSzTx/>
                        <a:buFontTx/>
                        <a:buNone/>
                        <a:tabLst/>
                        <a:defRPr/>
                      </a:pPr>
                      <a:r>
                        <a:rPr lang="en-GB" sz="1200" i="0" kern="1200">
                          <a:solidFill>
                            <a:schemeClr val="bg2">
                              <a:lumMod val="10000"/>
                            </a:schemeClr>
                          </a:solidFill>
                          <a:effectLst/>
                          <a:latin typeface="+mn-lt"/>
                          <a:ea typeface="+mn-ea"/>
                          <a:cs typeface="+mn-cs"/>
                        </a:rPr>
                        <a:t>(15.9)</a:t>
                      </a:r>
                      <a:endParaRPr lang="en-GB" sz="1200" b="0" i="0" u="none" strike="noStrike" kern="1200">
                        <a:solidFill>
                          <a:schemeClr val="bg2">
                            <a:lumMod val="10000"/>
                          </a:schemeClr>
                        </a:solidFill>
                        <a:effectLst/>
                        <a:latin typeface="Arial"/>
                        <a:ea typeface="+mn-ea"/>
                        <a:cs typeface="+mn-cs"/>
                      </a:endParaRPr>
                    </a:p>
                    <a:p>
                      <a:pPr marL="0" marR="0" lvl="0" indent="0" algn="r" defTabSz="914400" rtl="0" eaLnBrk="1" fontAlgn="b" latinLnBrk="0" hangingPunct="1">
                        <a:lnSpc>
                          <a:spcPct val="100000"/>
                        </a:lnSpc>
                        <a:spcBef>
                          <a:spcPts val="0"/>
                        </a:spcBef>
                        <a:spcAft>
                          <a:spcPts val="400"/>
                        </a:spcAft>
                        <a:buClrTx/>
                        <a:buSzTx/>
                        <a:buFontTx/>
                        <a:buNone/>
                        <a:tabLst/>
                        <a:defRPr/>
                      </a:pPr>
                      <a:r>
                        <a:rPr lang="en-GB" sz="1200" i="0" kern="1200">
                          <a:solidFill>
                            <a:schemeClr val="bg2">
                              <a:lumMod val="10000"/>
                            </a:schemeClr>
                          </a:solidFill>
                          <a:effectLst/>
                          <a:latin typeface="+mn-lt"/>
                          <a:ea typeface="+mn-ea"/>
                          <a:cs typeface="+mn-cs"/>
                        </a:rPr>
                        <a:t>(0.2)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lumMod val="20000"/>
                        <a:lumOff val="80000"/>
                      </a:srgbClr>
                    </a:solidFill>
                  </a:tcPr>
                </a:tc>
                <a:extLst>
                  <a:ext uri="{0D108BD9-81ED-4DB2-BD59-A6C34878D82A}">
                    <a16:rowId xmlns:a16="http://schemas.microsoft.com/office/drawing/2014/main" val="3024074364"/>
                  </a:ext>
                </a:extLst>
              </a:tr>
              <a:tr h="72241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400"/>
                        </a:spcAft>
                        <a:buClrTx/>
                        <a:buSzTx/>
                        <a:buFontTx/>
                        <a:buNone/>
                        <a:tabLst/>
                        <a:defRPr/>
                      </a:pPr>
                      <a:r>
                        <a:rPr lang="en-GB" sz="1200" b="1" i="0">
                          <a:solidFill>
                            <a:schemeClr val="bg2">
                              <a:lumMod val="10000"/>
                            </a:schemeClr>
                          </a:solidFill>
                          <a:latin typeface="+mn-lt"/>
                        </a:rPr>
                        <a:t>CHANGE IN NET CASH</a:t>
                      </a:r>
                    </a:p>
                    <a:p>
                      <a:pPr marL="0" marR="0" lvl="0" indent="0" algn="l" rtl="0" eaLnBrk="1" fontAlgn="auto" latinLnBrk="0" hangingPunct="1">
                        <a:lnSpc>
                          <a:spcPct val="100000"/>
                        </a:lnSpc>
                        <a:spcBef>
                          <a:spcPts val="0"/>
                        </a:spcBef>
                        <a:spcAft>
                          <a:spcPts val="400"/>
                        </a:spcAft>
                        <a:buClrTx/>
                        <a:buSzTx/>
                        <a:buFontTx/>
                        <a:buNone/>
                      </a:pPr>
                      <a:r>
                        <a:rPr lang="en-US" sz="1200" b="0" i="0">
                          <a:solidFill>
                            <a:schemeClr val="bg2">
                              <a:lumMod val="10000"/>
                            </a:schemeClr>
                          </a:solidFill>
                          <a:latin typeface="+mn-lt"/>
                        </a:rPr>
                        <a:t>Cash classified as held for sale</a:t>
                      </a:r>
                    </a:p>
                    <a:p>
                      <a:pPr marL="0" marR="0" lvl="0" indent="0" algn="l" defTabSz="914400">
                        <a:lnSpc>
                          <a:spcPct val="100000"/>
                        </a:lnSpc>
                        <a:spcBef>
                          <a:spcPts val="0"/>
                        </a:spcBef>
                        <a:spcAft>
                          <a:spcPts val="400"/>
                        </a:spcAft>
                        <a:buClrTx/>
                        <a:buSzTx/>
                        <a:buFontTx/>
                        <a:buNone/>
                        <a:tabLst/>
                        <a:defRPr/>
                      </a:pPr>
                      <a:r>
                        <a:rPr lang="en-US" sz="1200" b="0" i="0">
                          <a:solidFill>
                            <a:schemeClr val="bg2">
                              <a:lumMod val="10000"/>
                            </a:schemeClr>
                          </a:solidFill>
                          <a:latin typeface="+mn-lt"/>
                        </a:rPr>
                        <a:t>Brought forward net cash</a:t>
                      </a:r>
                      <a:endParaRPr lang="en-US">
                        <a:solidFill>
                          <a:schemeClr val="bg2">
                            <a:lumMod val="10000"/>
                          </a:schemeClr>
                        </a:solidFill>
                      </a:endParaRPr>
                    </a:p>
                    <a:p>
                      <a:pPr marL="0" marR="0" lvl="0" indent="0" algn="l" defTabSz="914400" rtl="0" eaLnBrk="1" fontAlgn="auto" latinLnBrk="0" hangingPunct="1">
                        <a:lnSpc>
                          <a:spcPct val="100000"/>
                        </a:lnSpc>
                        <a:spcBef>
                          <a:spcPts val="0"/>
                        </a:spcBef>
                        <a:spcAft>
                          <a:spcPts val="400"/>
                        </a:spcAft>
                        <a:buClrTx/>
                        <a:buSzTx/>
                        <a:buFontTx/>
                        <a:buNone/>
                        <a:tabLst/>
                        <a:defRPr/>
                      </a:pPr>
                      <a:r>
                        <a:rPr lang="en-GB" sz="1200" b="0" i="0">
                          <a:solidFill>
                            <a:schemeClr val="bg2">
                              <a:lumMod val="10000"/>
                            </a:schemeClr>
                          </a:solidFill>
                          <a:latin typeface="+mn-lt"/>
                        </a:rPr>
                        <a:t>FX</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r" defTabSz="914400" rtl="0" eaLnBrk="1" fontAlgn="b" latinLnBrk="0" hangingPunct="1">
                        <a:lnSpc>
                          <a:spcPct val="100000"/>
                        </a:lnSpc>
                        <a:spcBef>
                          <a:spcPts val="0"/>
                        </a:spcBef>
                        <a:spcAft>
                          <a:spcPts val="400"/>
                        </a:spcAft>
                        <a:buClrTx/>
                        <a:buSzTx/>
                        <a:buFontTx/>
                        <a:buNone/>
                        <a:tabLst/>
                        <a:defRPr/>
                      </a:pPr>
                      <a:r>
                        <a:rPr lang="en-US" sz="1200" b="1" i="0" kern="1200">
                          <a:solidFill>
                            <a:schemeClr val="bg2">
                              <a:lumMod val="10000"/>
                            </a:schemeClr>
                          </a:solidFill>
                          <a:effectLst/>
                          <a:latin typeface="+mn-lt"/>
                          <a:ea typeface="+mn-ea"/>
                          <a:cs typeface="+mn-cs"/>
                        </a:rPr>
                        <a:t>25.3</a:t>
                      </a:r>
                    </a:p>
                    <a:p>
                      <a:pPr marL="0" marR="0" lvl="0" indent="0" algn="r">
                        <a:lnSpc>
                          <a:spcPct val="100000"/>
                        </a:lnSpc>
                        <a:spcBef>
                          <a:spcPts val="0"/>
                        </a:spcBef>
                        <a:spcAft>
                          <a:spcPts val="400"/>
                        </a:spcAft>
                        <a:buClrTx/>
                        <a:buSzTx/>
                        <a:buFontTx/>
                        <a:buNone/>
                      </a:pPr>
                      <a:r>
                        <a:rPr lang="en-US" sz="1200" b="0" i="0" kern="1200">
                          <a:solidFill>
                            <a:schemeClr val="bg2">
                              <a:lumMod val="10000"/>
                            </a:schemeClr>
                          </a:solidFill>
                          <a:effectLst/>
                          <a:latin typeface="+mn-lt"/>
                          <a:ea typeface="+mn-ea"/>
                          <a:cs typeface="+mn-cs"/>
                        </a:rPr>
                        <a:t>0.3</a:t>
                      </a:r>
                    </a:p>
                    <a:p>
                      <a:pPr marL="0" marR="0" lvl="0" indent="0" algn="r" defTabSz="914400" rtl="0" eaLnBrk="1" fontAlgn="b" latinLnBrk="0" hangingPunct="1">
                        <a:lnSpc>
                          <a:spcPct val="100000"/>
                        </a:lnSpc>
                        <a:spcBef>
                          <a:spcPts val="0"/>
                        </a:spcBef>
                        <a:spcAft>
                          <a:spcPts val="400"/>
                        </a:spcAft>
                        <a:buClrTx/>
                        <a:buSzTx/>
                        <a:buFontTx/>
                        <a:buNone/>
                        <a:tabLst/>
                        <a:defRPr/>
                      </a:pPr>
                      <a:r>
                        <a:rPr lang="en-US" sz="1200" i="0" kern="1200">
                          <a:solidFill>
                            <a:schemeClr val="bg2">
                              <a:lumMod val="10000"/>
                            </a:schemeClr>
                          </a:solidFill>
                          <a:effectLst/>
                          <a:latin typeface="+mn-lt"/>
                          <a:ea typeface="+mn-ea"/>
                          <a:cs typeface="+mn-cs"/>
                        </a:rPr>
                        <a:t>42.2</a:t>
                      </a:r>
                    </a:p>
                    <a:p>
                      <a:pPr marL="0" marR="0" lvl="0" indent="0" algn="r" defTabSz="914400" rtl="0" eaLnBrk="1" fontAlgn="b" latinLnBrk="0" hangingPunct="1">
                        <a:lnSpc>
                          <a:spcPct val="100000"/>
                        </a:lnSpc>
                        <a:spcBef>
                          <a:spcPts val="0"/>
                        </a:spcBef>
                        <a:spcAft>
                          <a:spcPts val="400"/>
                        </a:spcAft>
                        <a:buClrTx/>
                        <a:buSzTx/>
                        <a:buFontTx/>
                        <a:buNone/>
                        <a:tabLst/>
                        <a:defRPr/>
                      </a:pPr>
                      <a:r>
                        <a:rPr lang="en-GB" sz="1200" b="0" i="0" u="none" strike="noStrike" kern="1200">
                          <a:solidFill>
                            <a:schemeClr val="bg2">
                              <a:lumMod val="10000"/>
                            </a:schemeClr>
                          </a:solidFill>
                          <a:effectLst/>
                          <a:latin typeface="Arial"/>
                          <a:ea typeface="+mn-ea"/>
                          <a:cs typeface="+mn-cs"/>
                        </a:rPr>
                        <a:t>—</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r" defTabSz="914400" rtl="0" eaLnBrk="1" fontAlgn="b" latinLnBrk="0" hangingPunct="1">
                        <a:lnSpc>
                          <a:spcPct val="100000"/>
                        </a:lnSpc>
                        <a:spcBef>
                          <a:spcPts val="0"/>
                        </a:spcBef>
                        <a:spcAft>
                          <a:spcPts val="400"/>
                        </a:spcAft>
                        <a:buClrTx/>
                        <a:buSzTx/>
                        <a:buFontTx/>
                        <a:buNone/>
                        <a:tabLst/>
                        <a:defRPr/>
                      </a:pPr>
                      <a:r>
                        <a:rPr lang="en-US" sz="1200" b="1" i="0" u="none" strike="noStrike" kern="1200">
                          <a:solidFill>
                            <a:schemeClr val="bg2">
                              <a:lumMod val="10000"/>
                            </a:schemeClr>
                          </a:solidFill>
                          <a:effectLst/>
                          <a:latin typeface="+mn-lt"/>
                          <a:ea typeface="+mn-ea"/>
                          <a:cs typeface="+mn-cs"/>
                        </a:rPr>
                        <a:t>21.7</a:t>
                      </a:r>
                    </a:p>
                    <a:p>
                      <a:pPr marL="0" marR="0" lvl="0" indent="0" algn="r">
                        <a:lnSpc>
                          <a:spcPct val="100000"/>
                        </a:lnSpc>
                        <a:spcBef>
                          <a:spcPts val="0"/>
                        </a:spcBef>
                        <a:spcAft>
                          <a:spcPts val="400"/>
                        </a:spcAft>
                        <a:buNone/>
                      </a:pPr>
                      <a:r>
                        <a:rPr lang="en-GB" sz="1200" b="0" i="0" u="none" strike="noStrike" kern="1200" noProof="0">
                          <a:solidFill>
                            <a:schemeClr val="bg2">
                              <a:lumMod val="10000"/>
                            </a:schemeClr>
                          </a:solidFill>
                          <a:effectLst/>
                          <a:latin typeface="Arial"/>
                        </a:rPr>
                        <a:t>—</a:t>
                      </a:r>
                      <a:endParaRPr lang="en-US">
                        <a:solidFill>
                          <a:schemeClr val="bg2">
                            <a:lumMod val="10000"/>
                          </a:schemeClr>
                        </a:solidFill>
                      </a:endParaRPr>
                    </a:p>
                    <a:p>
                      <a:pPr marL="0" marR="0" lvl="0" indent="0" algn="r" defTabSz="914400" rtl="0" eaLnBrk="1" fontAlgn="b" latinLnBrk="0" hangingPunct="1">
                        <a:lnSpc>
                          <a:spcPct val="100000"/>
                        </a:lnSpc>
                        <a:spcBef>
                          <a:spcPts val="0"/>
                        </a:spcBef>
                        <a:spcAft>
                          <a:spcPts val="400"/>
                        </a:spcAft>
                        <a:buClrTx/>
                        <a:buSzTx/>
                        <a:buFontTx/>
                        <a:buNone/>
                        <a:tabLst/>
                        <a:defRPr/>
                      </a:pPr>
                      <a:r>
                        <a:rPr lang="en-US" sz="1200" b="0" i="0" u="none" strike="noStrike" kern="1200">
                          <a:solidFill>
                            <a:schemeClr val="bg2">
                              <a:lumMod val="10000"/>
                            </a:schemeClr>
                          </a:solidFill>
                          <a:effectLst/>
                          <a:latin typeface="+mn-lt"/>
                          <a:ea typeface="+mn-ea"/>
                          <a:cs typeface="+mn-cs"/>
                        </a:rPr>
                        <a:t>20.5</a:t>
                      </a:r>
                    </a:p>
                    <a:p>
                      <a:pPr lvl="0" algn="r">
                        <a:lnSpc>
                          <a:spcPct val="100000"/>
                        </a:lnSpc>
                        <a:spcBef>
                          <a:spcPts val="0"/>
                        </a:spcBef>
                        <a:spcAft>
                          <a:spcPts val="0"/>
                        </a:spcAft>
                        <a:buNone/>
                      </a:pPr>
                      <a:r>
                        <a:rPr lang="en-GB" sz="1200" b="0" i="0" u="none" strike="noStrike" kern="1200" noProof="0">
                          <a:solidFill>
                            <a:schemeClr val="bg2">
                              <a:lumMod val="10000"/>
                            </a:schemeClr>
                          </a:solidFill>
                          <a:effectLst/>
                          <a:latin typeface="Arial"/>
                        </a:rPr>
                        <a:t>—</a:t>
                      </a:r>
                      <a:endParaRPr lang="en-US" sz="1200" b="0" i="0" u="none" strike="noStrike" kern="1200" noProof="0">
                        <a:solidFill>
                          <a:schemeClr val="bg2">
                            <a:lumMod val="10000"/>
                          </a:schemeClr>
                        </a:solidFill>
                        <a:effectLst/>
                        <a:latin typeface="Aria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r" defTabSz="914400" rtl="0" eaLnBrk="1" fontAlgn="b" latinLnBrk="0" hangingPunct="1">
                        <a:lnSpc>
                          <a:spcPct val="100000"/>
                        </a:lnSpc>
                        <a:spcBef>
                          <a:spcPts val="0"/>
                        </a:spcBef>
                        <a:spcAft>
                          <a:spcPts val="400"/>
                        </a:spcAft>
                        <a:buClrTx/>
                        <a:buSzTx/>
                        <a:buFontTx/>
                        <a:buNone/>
                        <a:tabLst/>
                        <a:defRPr/>
                      </a:pPr>
                      <a:r>
                        <a:rPr lang="en-US" sz="1200" b="1" i="0" kern="1200">
                          <a:solidFill>
                            <a:schemeClr val="bg2">
                              <a:lumMod val="10000"/>
                            </a:schemeClr>
                          </a:solidFill>
                          <a:effectLst/>
                          <a:latin typeface="+mn-lt"/>
                          <a:ea typeface="+mn-ea"/>
                          <a:cs typeface="+mn-cs"/>
                        </a:rPr>
                        <a:t>3.6</a:t>
                      </a:r>
                    </a:p>
                    <a:p>
                      <a:pPr marL="0" marR="0" lvl="0" indent="0" algn="r">
                        <a:lnSpc>
                          <a:spcPct val="100000"/>
                        </a:lnSpc>
                        <a:spcBef>
                          <a:spcPts val="0"/>
                        </a:spcBef>
                        <a:spcAft>
                          <a:spcPts val="400"/>
                        </a:spcAft>
                        <a:buClrTx/>
                        <a:buSzTx/>
                        <a:buFontTx/>
                        <a:buNone/>
                      </a:pPr>
                      <a:r>
                        <a:rPr lang="en-US" sz="1200" b="0" i="0" kern="1200">
                          <a:solidFill>
                            <a:schemeClr val="bg2">
                              <a:lumMod val="10000"/>
                            </a:schemeClr>
                          </a:solidFill>
                          <a:effectLst/>
                          <a:latin typeface="+mn-lt"/>
                          <a:ea typeface="+mn-ea"/>
                          <a:cs typeface="+mn-cs"/>
                        </a:rPr>
                        <a:t>0.3</a:t>
                      </a:r>
                    </a:p>
                    <a:p>
                      <a:pPr marL="0" marR="0" lvl="0" indent="0" algn="r" defTabSz="914400" rtl="0" eaLnBrk="1" fontAlgn="b" latinLnBrk="0" hangingPunct="1">
                        <a:lnSpc>
                          <a:spcPct val="100000"/>
                        </a:lnSpc>
                        <a:spcBef>
                          <a:spcPts val="0"/>
                        </a:spcBef>
                        <a:spcAft>
                          <a:spcPts val="400"/>
                        </a:spcAft>
                        <a:buClrTx/>
                        <a:buSzTx/>
                        <a:buFontTx/>
                        <a:buNone/>
                        <a:tabLst/>
                        <a:defRPr/>
                      </a:pPr>
                      <a:r>
                        <a:rPr lang="en-US" sz="1200" b="0" i="0" kern="1200">
                          <a:solidFill>
                            <a:schemeClr val="bg2">
                              <a:lumMod val="10000"/>
                            </a:schemeClr>
                          </a:solidFill>
                          <a:effectLst/>
                          <a:latin typeface="+mn-lt"/>
                          <a:ea typeface="+mn-ea"/>
                          <a:cs typeface="+mn-cs"/>
                        </a:rPr>
                        <a:t>21.7</a:t>
                      </a:r>
                    </a:p>
                    <a:p>
                      <a:pPr marL="0" marR="0" lvl="0" indent="0" algn="r" defTabSz="914400">
                        <a:lnSpc>
                          <a:spcPct val="100000"/>
                        </a:lnSpc>
                        <a:spcBef>
                          <a:spcPts val="0"/>
                        </a:spcBef>
                        <a:spcAft>
                          <a:spcPts val="400"/>
                        </a:spcAft>
                        <a:buNone/>
                        <a:tabLst/>
                        <a:defRPr/>
                      </a:pPr>
                      <a:r>
                        <a:rPr lang="en-GB" sz="1200" b="0" i="0" u="none" strike="noStrike" kern="1200" noProof="0">
                          <a:solidFill>
                            <a:schemeClr val="bg2">
                              <a:lumMod val="10000"/>
                            </a:schemeClr>
                          </a:solidFill>
                          <a:effectLst/>
                          <a:latin typeface="Arial"/>
                        </a:rPr>
                        <a:t>—</a:t>
                      </a:r>
                      <a:endParaRPr lang="en-US">
                        <a:solidFill>
                          <a:schemeClr val="bg2">
                            <a:lumMod val="10000"/>
                          </a:schemeClr>
                        </a:solidFill>
                      </a:endParaRPr>
                    </a:p>
                  </a:txBody>
                  <a:tcPr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lumMod val="20000"/>
                        <a:lumOff val="80000"/>
                      </a:srgbClr>
                    </a:solidFill>
                  </a:tcPr>
                </a:tc>
                <a:extLst>
                  <a:ext uri="{0D108BD9-81ED-4DB2-BD59-A6C34878D82A}">
                    <a16:rowId xmlns:a16="http://schemas.microsoft.com/office/drawing/2014/main" val="968808271"/>
                  </a:ext>
                </a:extLst>
              </a:tr>
              <a:tr h="27006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a:solidFill>
                            <a:schemeClr val="bg1"/>
                          </a:solidFill>
                          <a:latin typeface="+mn-lt"/>
                        </a:rPr>
                        <a:t>CARRIED FORWARD NET CASH pre lease liabilities</a:t>
                      </a:r>
                    </a:p>
                  </a:txBody>
                  <a:tcPr marL="73804" marR="73804" marT="36903" marB="3690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200" b="1" i="0" u="none" strike="noStrike" kern="1200">
                          <a:solidFill>
                            <a:schemeClr val="bg1"/>
                          </a:solidFill>
                          <a:effectLst/>
                          <a:latin typeface="+mn-lt"/>
                          <a:ea typeface="+mn-ea"/>
                          <a:cs typeface="+mn-cs"/>
                        </a:rPr>
                        <a:t>67.8</a:t>
                      </a:r>
                      <a:endParaRPr lang="en-GB" sz="1200" b="1" i="0" u="none" strike="noStrike" kern="1200">
                        <a:solidFill>
                          <a:schemeClr val="bg1"/>
                        </a:solidFill>
                        <a:effectLst/>
                        <a:latin typeface="+mn-lt"/>
                        <a:ea typeface="+mn-ea"/>
                        <a:cs typeface="+mn-cs"/>
                      </a:endParaRPr>
                    </a:p>
                  </a:txBody>
                  <a:tcPr marL="58114" marR="5811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41817"/>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r" defTabSz="914400" rtl="0" eaLnBrk="1" fontAlgn="b" latinLnBrk="0" hangingPunct="1">
                        <a:lnSpc>
                          <a:spcPct val="100000"/>
                        </a:lnSpc>
                        <a:spcBef>
                          <a:spcPts val="0"/>
                        </a:spcBef>
                        <a:spcAft>
                          <a:spcPts val="0"/>
                        </a:spcAft>
                        <a:buClrTx/>
                        <a:buSzTx/>
                        <a:buFontTx/>
                        <a:buNone/>
                        <a:tabLst/>
                        <a:defRPr/>
                      </a:pPr>
                      <a:r>
                        <a:rPr lang="en-GB" sz="1200" b="1" i="0" u="none" strike="noStrike" kern="1200">
                          <a:solidFill>
                            <a:schemeClr val="bg1"/>
                          </a:solidFill>
                          <a:effectLst/>
                          <a:latin typeface="+mn-lt"/>
                          <a:ea typeface="+mn-ea"/>
                          <a:cs typeface="+mn-cs"/>
                        </a:rPr>
                        <a:t>42.2</a:t>
                      </a:r>
                    </a:p>
                  </a:txBody>
                  <a:tcPr marL="58114" marR="5811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i="0" u="none" strike="noStrike">
                          <a:solidFill>
                            <a:schemeClr val="bg1"/>
                          </a:solidFill>
                          <a:effectLst/>
                          <a:latin typeface="+mn-lt"/>
                        </a:rPr>
                        <a:t>25.6</a:t>
                      </a:r>
                    </a:p>
                  </a:txBody>
                  <a:tcPr marL="73804" marR="73804" marT="36903" marB="3690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397474911"/>
                  </a:ext>
                </a:extLst>
              </a:tr>
              <a:tr h="27006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GB" sz="1200" b="0" i="0">
                          <a:solidFill>
                            <a:schemeClr val="bg2">
                              <a:lumMod val="10000"/>
                            </a:schemeClr>
                          </a:solidFill>
                          <a:latin typeface="+mn-lt"/>
                        </a:rPr>
                        <a:t>Lease liabilities</a:t>
                      </a:r>
                      <a:endParaRPr lang="en-GB" sz="1200" b="1" i="0">
                        <a:solidFill>
                          <a:schemeClr val="bg2">
                            <a:lumMod val="10000"/>
                          </a:schemeClr>
                        </a:solidFill>
                        <a:latin typeface="+mn-lt"/>
                      </a:endParaRPr>
                    </a:p>
                  </a:txBody>
                  <a:tcPr marL="73804" marR="73804" marT="36903" marB="3690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200" b="0" i="0" u="none" strike="noStrike" kern="1200">
                          <a:solidFill>
                            <a:schemeClr val="bg2">
                              <a:lumMod val="10000"/>
                            </a:schemeClr>
                          </a:solidFill>
                          <a:effectLst/>
                          <a:latin typeface="+mn-lt"/>
                          <a:ea typeface="+mn-ea"/>
                          <a:cs typeface="+mn-cs"/>
                        </a:rPr>
                        <a:t>(2.8)</a:t>
                      </a:r>
                      <a:endParaRPr lang="en-GB" sz="1200" b="0" i="0" u="none" strike="noStrike" kern="1200">
                        <a:solidFill>
                          <a:schemeClr val="bg2">
                            <a:lumMod val="10000"/>
                          </a:schemeClr>
                        </a:solidFill>
                        <a:effectLst/>
                        <a:latin typeface="+mn-lt"/>
                        <a:ea typeface="+mn-ea"/>
                        <a:cs typeface="+mn-cs"/>
                      </a:endParaRPr>
                    </a:p>
                  </a:txBody>
                  <a:tcPr marL="58114" marR="5811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r" defTabSz="914400" rtl="0" eaLnBrk="1" fontAlgn="b" latinLnBrk="0" hangingPunct="1">
                        <a:lnSpc>
                          <a:spcPct val="100000"/>
                        </a:lnSpc>
                        <a:spcBef>
                          <a:spcPts val="0"/>
                        </a:spcBef>
                        <a:spcAft>
                          <a:spcPts val="0"/>
                        </a:spcAft>
                        <a:buClrTx/>
                        <a:buSzTx/>
                        <a:buFontTx/>
                        <a:buNone/>
                        <a:tabLst/>
                        <a:defRPr/>
                      </a:pPr>
                      <a:r>
                        <a:rPr lang="en-GB" sz="1200" b="0" i="0" u="none" strike="noStrike" kern="1200">
                          <a:solidFill>
                            <a:schemeClr val="bg2">
                              <a:lumMod val="10000"/>
                            </a:schemeClr>
                          </a:solidFill>
                          <a:effectLst/>
                          <a:latin typeface="+mn-lt"/>
                          <a:ea typeface="+mn-ea"/>
                          <a:cs typeface="+mn-cs"/>
                        </a:rPr>
                        <a:t>(7.2)</a:t>
                      </a:r>
                    </a:p>
                  </a:txBody>
                  <a:tcPr marL="58114" marR="5811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0" i="0" u="none" strike="noStrike">
                          <a:solidFill>
                            <a:schemeClr val="bg2">
                              <a:lumMod val="10000"/>
                            </a:schemeClr>
                          </a:solidFill>
                          <a:effectLst/>
                          <a:latin typeface="+mn-lt"/>
                        </a:rPr>
                        <a:t>4.4</a:t>
                      </a:r>
                      <a:endParaRPr lang="en-GB" sz="1200" b="0" i="0" u="none" strike="noStrike">
                        <a:solidFill>
                          <a:schemeClr val="bg2">
                            <a:lumMod val="10000"/>
                          </a:schemeClr>
                        </a:solidFill>
                        <a:effectLst/>
                        <a:latin typeface="+mn-lt"/>
                      </a:endParaRPr>
                    </a:p>
                  </a:txBody>
                  <a:tcPr marL="73804" marR="73804" marT="36903" marB="3690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lumMod val="20000"/>
                        <a:lumOff val="80000"/>
                      </a:srgbClr>
                    </a:solidFill>
                  </a:tcPr>
                </a:tc>
                <a:extLst>
                  <a:ext uri="{0D108BD9-81ED-4DB2-BD59-A6C34878D82A}">
                    <a16:rowId xmlns:a16="http://schemas.microsoft.com/office/drawing/2014/main" val="2805769689"/>
                  </a:ext>
                </a:extLst>
              </a:tr>
              <a:tr h="27006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GB" sz="1200" b="1" i="0">
                          <a:solidFill>
                            <a:schemeClr val="bg1"/>
                          </a:solidFill>
                          <a:latin typeface="+mn-lt"/>
                        </a:rPr>
                        <a:t>CARRIED FORWARD NET CASH</a:t>
                      </a:r>
                    </a:p>
                  </a:txBody>
                  <a:tcPr marL="73804" marR="73804" marT="36903" marB="3690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200" b="1" i="0" u="none" strike="noStrike">
                          <a:solidFill>
                            <a:schemeClr val="bg1"/>
                          </a:solidFill>
                          <a:effectLst/>
                          <a:latin typeface="+mn-lt"/>
                        </a:rPr>
                        <a:t>65.0</a:t>
                      </a:r>
                      <a:endParaRPr lang="en-GB" sz="1200" b="1" i="0" u="none" strike="noStrike">
                        <a:solidFill>
                          <a:schemeClr val="bg1"/>
                        </a:solidFill>
                        <a:effectLst/>
                        <a:latin typeface="+mn-lt"/>
                      </a:endParaRPr>
                    </a:p>
                  </a:txBody>
                  <a:tcPr marL="58114" marR="5811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r" defTabSz="914400" rtl="0" eaLnBrk="1" fontAlgn="b" latinLnBrk="0" hangingPunct="1">
                        <a:lnSpc>
                          <a:spcPct val="100000"/>
                        </a:lnSpc>
                        <a:spcBef>
                          <a:spcPts val="0"/>
                        </a:spcBef>
                        <a:spcAft>
                          <a:spcPts val="0"/>
                        </a:spcAft>
                        <a:buClrTx/>
                        <a:buSzTx/>
                        <a:buFontTx/>
                        <a:buNone/>
                        <a:tabLst/>
                        <a:defRPr/>
                      </a:pPr>
                      <a:r>
                        <a:rPr lang="en-GB" sz="1200" b="1" i="0" u="none" strike="noStrike">
                          <a:solidFill>
                            <a:schemeClr val="bg1"/>
                          </a:solidFill>
                          <a:effectLst/>
                          <a:latin typeface="+mn-lt"/>
                        </a:rPr>
                        <a:t>35.0</a:t>
                      </a:r>
                    </a:p>
                  </a:txBody>
                  <a:tcPr marL="58114" marR="5811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i="0" u="none" strike="noStrike">
                          <a:solidFill>
                            <a:schemeClr val="bg1"/>
                          </a:solidFill>
                          <a:effectLst/>
                          <a:latin typeface="+mn-lt"/>
                        </a:rPr>
                        <a:t>30.0</a:t>
                      </a:r>
                      <a:endParaRPr lang="en-GB" sz="1200" b="1" i="0" u="none" strike="noStrike">
                        <a:solidFill>
                          <a:schemeClr val="bg1"/>
                        </a:solidFill>
                        <a:effectLst/>
                        <a:latin typeface="+mn-lt"/>
                      </a:endParaRPr>
                    </a:p>
                  </a:txBody>
                  <a:tcPr marL="73804" marR="73804" marT="36903" marB="3690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29325982"/>
                  </a:ext>
                </a:extLst>
              </a:tr>
            </a:tbl>
          </a:graphicData>
        </a:graphic>
      </p:graphicFrame>
    </p:spTree>
    <p:extLst>
      <p:ext uri="{BB962C8B-B14F-4D97-AF65-F5344CB8AC3E}">
        <p14:creationId xmlns:p14="http://schemas.microsoft.com/office/powerpoint/2010/main" val="3462372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MEMBERSHIP SLIDES" val="Qn6Napfz"/>
  <p:tag name="ARTICULATE_DESIGN_ID_CONTENT SLIDES" val="W99rGRvo"/>
  <p:tag name="ARTICULATE_DESIGN_ID_COVER SLIDES" val="UsQ5qI16"/>
  <p:tag name="ARTICULATE_DESIGN_ID_COVER SLIDES - VC" val="vQBbyx27"/>
  <p:tag name="ARTICULATE_DESIGN_ID_2X PINK BOX" val="frY1jC6u"/>
  <p:tag name="ARTICULATE_DESIGN_ID_1_COVER SLIDES" val="QjwQHgmx"/>
  <p:tag name="ARTICULATE_DESIGN_ID_2_SECTION SLIDES" val="HzFgSsTa"/>
  <p:tag name="ARTICULATE_DESIGN_ID_ASSESSMENT SLIDES" val="d8ciR9cm"/>
  <p:tag name="ARTICULATE_DESIGN_ID_1_CONTENT SLIDES" val="rEXsiVQH"/>
  <p:tag name="ARTICULATE_DESIGN_ID_PINK BOX" val="EByAc4Rb"/>
  <p:tag name="ARTICULATE_DESIGN_ID_ICON WORKSHOP SLIDES" val="CaKvLQMP"/>
  <p:tag name="ARTICULATE_DESIGN_ID_3_SECTION SLIDES" val="MDABFZGd"/>
  <p:tag name="ARTICULATE_DESIGN_ID_VERSION SLIDE" val="RzFCmi8b"/>
  <p:tag name="ARTICULATE_DESIGN_ID_INTRO SLIDES" val="4iqgBX5y"/>
  <p:tag name="ARTICULATE_DESIGN_ID_4_SECTION SLIDES" val="ESHkE5oE"/>
  <p:tag name="ARTICULATE_DESIGN_ID_2_CONTENT SLIDES" val="8ASpks1P"/>
  <p:tag name="ARTICULATE_DESIGN_ID_5_DIVIDER SLIDES" val="v7f0m5Q1"/>
  <p:tag name="ARTICULATE_DESIGN_ID_MEMBERSHIP" val="BhkGQlTc"/>
  <p:tag name="ARTICULATE_DESIGN_ID_CUSTOM DESIGN" val="ei6biT9k"/>
  <p:tag name="ARTICULATE_DESIGN_ID_ASSESSMENT" val="ywDMgNYb"/>
  <p:tag name="ARTICULATE_DESIGN_ID_06" val="fulsAOeW"/>
  <p:tag name="ARTICULATE_SLIDE_THUMBNAIL_REFRESH" val="1"/>
  <p:tag name="ARTICULATE_DESIGN_ID_2_COVER SLIDES" val="HcVYw9Xi"/>
  <p:tag name="ARTICULATE_DESIGN_ID_3_SPEAKER &amp; FEEDBACK" val="zmZB1Rfw"/>
  <p:tag name="ARTICULATE_DESIGN_ID_3_SPEAKER &amp; FEEDBACK SLIDES" val="1coeZMZe"/>
  <p:tag name="ARTICULATE_DESIGN_ID_4_TIMETABLE &amp; CONTENT SLIDES" val="UI1tlbzW"/>
  <p:tag name="ARTICULATE_DESIGN_ID_3_SPEAKER + FEEDBACK SLIDES" val="lsYy0y4E"/>
  <p:tag name="ARTICULATE_DESIGN_ID_4_TIMETABLE + CONTENT SLIDES" val="zuqJsF4B"/>
  <p:tag name="ARTICULATE_DESIGN_ID_COPYRIGHT (COPY &amp; PASTE)" val="xhrbQlZ2"/>
  <p:tag name="ARTICULATE_DESIGN_ID_VERSION CONTROL" val="chLABfnA"/>
  <p:tag name="ARTICULATE_DESIGN_ID_A_VERSION CONTROL" val="zELwzLyQ"/>
  <p:tag name="ARTICULATE_DESIGN_ID_7_SECTION SLIDES" val="m2xXQtHC"/>
  <p:tag name="ARTICULATE_DESIGN_ID_1_COPYRIGHT (COPY &amp; PASTE)" val="vHfb4pI6"/>
  <p:tag name="ARTICULATE_DESIGN_ID_8_MEMBERSHIP SLIDES" val="7RxJEWkH"/>
  <p:tag name="ARTICULATE_DESIGN_ID_6_AGENDA + VARIOUS SLIDES" val="oTWhoUd9"/>
  <p:tag name="ARTICULATE_DESIGN_ID_9_ASSESSMENT SLIDES" val="BZ383ii9"/>
  <p:tag name="ARTICULATE_DESIGN_ID_2_COPYRIGHT (COPY &amp; PASTE)" val="bQfGIcVj"/>
  <p:tag name="ARTICULATE_DESIGN_ID_3_COVER SLIDES" val="Z2oJ4zn9"/>
  <p:tag name="ARTICULATE_DESIGN_ID_4_MISC SLIDES" val="rfuiM727"/>
  <p:tag name="ARTICULATE_DESIGN_ID_5_TIMETABLE + CONTENT SLIDES" val="1T7cWb7e"/>
  <p:tag name="ARTICULATE_DESIGN_ID_6_DIVIDER SLIDES" val="cGSzn5Ji"/>
  <p:tag name="ARTICULATE_DESIGN_ID_7_AGENDA + MISC SLIDES" val="S7LQdb7f"/>
  <p:tag name="ARTICULATE_DESIGN_ID_8_SECTION SLIDES" val="kd9N4qDY"/>
  <p:tag name="ARTICULATE_DESIGN_ID_9_MEMBERSHIP SLIDES" val="abCvy7xx"/>
  <p:tag name="ARTICULATE_DESIGN_ID_10_ASSESSMENT SLIDES" val="4Cmc4pLl"/>
  <p:tag name="ARTICULATE_DESIGN_ID_1_VERSION CONTROL" val="bWaOgbj1"/>
  <p:tag name="ARTICULATE_PROJECT_OPEN" val="0"/>
  <p:tag name="ARTICULATE_SLIDE_COUNT" val="1"/>
  <p:tag name="ARTICULATE_DESIGN_ID_SECTION SLIDES" val="EfZekOpv"/>
  <p:tag name="ARTICULATE_DESIGN_ID_DIVIDER SLIDES" val="GlH6BER8"/>
  <p:tag name="ARTICULATE_DESIGN_ID_MISC SLIDES" val="OgwD1lDB"/>
  <p:tag name="ARTICULATE_DESIGN_ID_TIMETABLE + CONTENT SLIDES" val="KPjXY7mB"/>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NgL0WWcSQYuJ4LHhg.Pnh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PITdZHVkSReWhSl2pEe8tQ"/>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CJYCPtlkRZG7hXzjE2Uuu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PITdZHVkSReWhSl2pEe8t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FuxkH1DHRIGzU7Bi5nNt5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CJYCPtlkRZG7hXzjE2Uuu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CJYCPtlkRZG7hXzjE2UuuA"/>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CJYCPtlkRZG7hXzjE2Uuu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4gA.MdzHQW.1QJI44oFWs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cEGLNJz1SbeZF24HIr2MgQ"/>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JtiYxvxwSnWGnI9t4y_4k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E0W34puQxuOHcCQX0dWvw"/>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_qMRTouQWOiVYXBJqBK2Q"/>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OWcPfYXBTt27XZ3sY4RFPg"/>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Version Control">
  <a:themeElements>
    <a:clrScheme name="Custom 3">
      <a:dk1>
        <a:srgbClr val="5C5857"/>
      </a:dk1>
      <a:lt1>
        <a:srgbClr val="F0EFF0"/>
      </a:lt1>
      <a:dk2>
        <a:srgbClr val="5C5857"/>
      </a:dk2>
      <a:lt2>
        <a:srgbClr val="F0EFF0"/>
      </a:lt2>
      <a:accent1>
        <a:srgbClr val="B41817"/>
      </a:accent1>
      <a:accent2>
        <a:srgbClr val="0B375D"/>
      </a:accent2>
      <a:accent3>
        <a:srgbClr val="EE476F"/>
      </a:accent3>
      <a:accent4>
        <a:srgbClr val="EC7930"/>
      </a:accent4>
      <a:accent5>
        <a:srgbClr val="199F81"/>
      </a:accent5>
      <a:accent6>
        <a:srgbClr val="1D8AB1"/>
      </a:accent6>
      <a:hlink>
        <a:srgbClr val="F9D166"/>
      </a:hlink>
      <a:folHlink>
        <a:srgbClr val="B41817"/>
      </a:folHlink>
    </a:clrScheme>
    <a:fontScheme name="Custom 1">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neric Wilmington Template V2_2023" id="{A80A2368-3D82-45DB-9D6C-87831D7143CA}" vid="{F811C7B3-CAE9-426B-BE49-5929B144717D}"/>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SLIDES">
  <a:themeElements>
    <a:clrScheme name="Wilmington Colours 2023">
      <a:dk1>
        <a:srgbClr val="B41817"/>
      </a:dk1>
      <a:lt1>
        <a:sysClr val="window" lastClr="FFFFFF"/>
      </a:lt1>
      <a:dk2>
        <a:srgbClr val="0B375D"/>
      </a:dk2>
      <a:lt2>
        <a:srgbClr val="F0EFF0"/>
      </a:lt2>
      <a:accent1>
        <a:srgbClr val="B41817"/>
      </a:accent1>
      <a:accent2>
        <a:srgbClr val="5C5857"/>
      </a:accent2>
      <a:accent3>
        <a:srgbClr val="EC7930"/>
      </a:accent3>
      <a:accent4>
        <a:srgbClr val="F9D166"/>
      </a:accent4>
      <a:accent5>
        <a:srgbClr val="199F81"/>
      </a:accent5>
      <a:accent6>
        <a:srgbClr val="1D8AB1"/>
      </a:accent6>
      <a:hlink>
        <a:srgbClr val="EE476F"/>
      </a:hlink>
      <a:folHlink>
        <a:srgbClr val="1773C4"/>
      </a:folHlink>
    </a:clrScheme>
    <a:fontScheme name="Custom 1">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neric Wilmington Template V2_2023" id="{A80A2368-3D82-45DB-9D6C-87831D7143CA}" vid="{901F2439-E780-4F28-BB84-34749F1823C6}"/>
    </a:ext>
  </a:extLst>
</a:theme>
</file>

<file path=ppt/theme/theme3.xml><?xml version="1.0" encoding="utf-8"?>
<a:theme xmlns:a="http://schemas.openxmlformats.org/drawingml/2006/main" name="SPEAKER, QUOTES &amp; CUSTOM slides">
  <a:themeElements>
    <a:clrScheme name="Wilmington Colours 2023">
      <a:dk1>
        <a:srgbClr val="B41817"/>
      </a:dk1>
      <a:lt1>
        <a:sysClr val="window" lastClr="FFFFFF"/>
      </a:lt1>
      <a:dk2>
        <a:srgbClr val="0B375D"/>
      </a:dk2>
      <a:lt2>
        <a:srgbClr val="F0EFF0"/>
      </a:lt2>
      <a:accent1>
        <a:srgbClr val="B41817"/>
      </a:accent1>
      <a:accent2>
        <a:srgbClr val="5C5857"/>
      </a:accent2>
      <a:accent3>
        <a:srgbClr val="EC7930"/>
      </a:accent3>
      <a:accent4>
        <a:srgbClr val="F9D166"/>
      </a:accent4>
      <a:accent5>
        <a:srgbClr val="199F81"/>
      </a:accent5>
      <a:accent6>
        <a:srgbClr val="1D8AB1"/>
      </a:accent6>
      <a:hlink>
        <a:srgbClr val="EE476F"/>
      </a:hlink>
      <a:folHlink>
        <a:srgbClr val="1773C4"/>
      </a:folHlink>
    </a:clrScheme>
    <a:fontScheme name="Wilmington 2023">
      <a:majorFont>
        <a:latin typeface="Nunito Sans Black"/>
        <a:ea typeface=""/>
        <a:cs typeface=""/>
      </a:majorFont>
      <a:minorFont>
        <a:latin typeface="Nuni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neric Wilmington Template V2_2023" id="{A80A2368-3D82-45DB-9D6C-87831D7143CA}" vid="{8BE18A9D-31A4-4275-9160-DD6D1EFE21A6}"/>
    </a:ext>
  </a:extLst>
</a:theme>
</file>

<file path=ppt/theme/theme4.xml><?xml version="1.0" encoding="utf-8"?>
<a:theme xmlns:a="http://schemas.openxmlformats.org/drawingml/2006/main" name="SECTION SLIDES">
  <a:themeElements>
    <a:clrScheme name="Wilmington Colours 2023">
      <a:dk1>
        <a:srgbClr val="B41817"/>
      </a:dk1>
      <a:lt1>
        <a:sysClr val="window" lastClr="FFFFFF"/>
      </a:lt1>
      <a:dk2>
        <a:srgbClr val="0B375D"/>
      </a:dk2>
      <a:lt2>
        <a:srgbClr val="F0EFF0"/>
      </a:lt2>
      <a:accent1>
        <a:srgbClr val="B41817"/>
      </a:accent1>
      <a:accent2>
        <a:srgbClr val="5C5857"/>
      </a:accent2>
      <a:accent3>
        <a:srgbClr val="EC7930"/>
      </a:accent3>
      <a:accent4>
        <a:srgbClr val="F9D166"/>
      </a:accent4>
      <a:accent5>
        <a:srgbClr val="199F81"/>
      </a:accent5>
      <a:accent6>
        <a:srgbClr val="1D8AB1"/>
      </a:accent6>
      <a:hlink>
        <a:srgbClr val="EE476F"/>
      </a:hlink>
      <a:folHlink>
        <a:srgbClr val="1773C4"/>
      </a:folHlink>
    </a:clrScheme>
    <a:fontScheme name="Custom 1">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neric Wilmington Template V2_2023" id="{A80A2368-3D82-45DB-9D6C-87831D7143CA}" vid="{3E560F91-4EDC-4BF7-99F8-65A2F4E9A80F}"/>
    </a:ext>
  </a:extLst>
</a:theme>
</file>

<file path=ppt/theme/theme5.xml><?xml version="1.0" encoding="utf-8"?>
<a:theme xmlns:a="http://schemas.openxmlformats.org/drawingml/2006/main" name="5_CONTENT Slides">
  <a:themeElements>
    <a:clrScheme name="Wilmington Colours 2023">
      <a:dk1>
        <a:srgbClr val="B41817"/>
      </a:dk1>
      <a:lt1>
        <a:sysClr val="window" lastClr="FFFFFF"/>
      </a:lt1>
      <a:dk2>
        <a:srgbClr val="0B375D"/>
      </a:dk2>
      <a:lt2>
        <a:srgbClr val="F0EFF0"/>
      </a:lt2>
      <a:accent1>
        <a:srgbClr val="B41817"/>
      </a:accent1>
      <a:accent2>
        <a:srgbClr val="5C5857"/>
      </a:accent2>
      <a:accent3>
        <a:srgbClr val="EC7930"/>
      </a:accent3>
      <a:accent4>
        <a:srgbClr val="F9D166"/>
      </a:accent4>
      <a:accent5>
        <a:srgbClr val="199F81"/>
      </a:accent5>
      <a:accent6>
        <a:srgbClr val="1D8AB1"/>
      </a:accent6>
      <a:hlink>
        <a:srgbClr val="EE476F"/>
      </a:hlink>
      <a:folHlink>
        <a:srgbClr val="1773C4"/>
      </a:folHlink>
    </a:clrScheme>
    <a:fontScheme name="Custom 1">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neric Wilmington Template V2_2023" id="{A80A2368-3D82-45DB-9D6C-87831D7143CA}" vid="{4E037DFE-C06B-417F-9D4E-3A85B3B3273E}"/>
    </a:ext>
  </a:extLst>
</a:theme>
</file>

<file path=ppt/theme/theme6.xml><?xml version="1.0" encoding="utf-8"?>
<a:theme xmlns:a="http://schemas.openxmlformats.org/drawingml/2006/main" name="KeySlides Presentation Master">
  <a:themeElements>
    <a:clrScheme name="Custom 6">
      <a:dk1>
        <a:srgbClr val="FFFFFF"/>
      </a:dk1>
      <a:lt1>
        <a:srgbClr val="464646"/>
      </a:lt1>
      <a:dk2>
        <a:srgbClr val="FFFFFF"/>
      </a:dk2>
      <a:lt2>
        <a:srgbClr val="003645"/>
      </a:lt2>
      <a:accent1>
        <a:srgbClr val="0045B3"/>
      </a:accent1>
      <a:accent2>
        <a:srgbClr val="009BB3"/>
      </a:accent2>
      <a:accent3>
        <a:srgbClr val="00B3FF"/>
      </a:accent3>
      <a:accent4>
        <a:srgbClr val="A0A0A0"/>
      </a:accent4>
      <a:accent5>
        <a:srgbClr val="C8C8C8"/>
      </a:accent5>
      <a:accent6>
        <a:srgbClr val="C8D200"/>
      </a:accent6>
      <a:hlink>
        <a:srgbClr val="009BB3"/>
      </a:hlink>
      <a:folHlink>
        <a:srgbClr val="C8D2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20000"/>
            <a:lumOff val="80000"/>
          </a:schemeClr>
        </a:solidFill>
        <a:ln w="12700">
          <a:solidFill>
            <a:schemeClr val="tx2"/>
          </a:solidFill>
        </a:ln>
      </a:spPr>
      <a:bodyPr lIns="36000" tIns="36000" rIns="36000" bIns="36000" rtlCol="0" anchor="ctr"/>
      <a:lstStyle>
        <a:defPPr algn="ctr">
          <a:defRPr sz="11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6"/>
          </a:solidFill>
          <a:tailEnd type="ova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marL="0" marR="0" indent="0" algn="l" defTabSz="456973" rtl="0" eaLnBrk="1" fontAlgn="auto" latinLnBrk="0" hangingPunct="1">
          <a:lnSpc>
            <a:spcPct val="100000"/>
          </a:lnSpc>
          <a:spcBef>
            <a:spcPts val="0"/>
          </a:spcBef>
          <a:spcAft>
            <a:spcPts val="0"/>
          </a:spcAft>
          <a:buClrTx/>
          <a:buSzTx/>
          <a:buFontTx/>
          <a:buNone/>
          <a:tabLst>
            <a:tab pos="180975" algn="l"/>
          </a:tabLst>
          <a:defRPr kumimoji="0" sz="1100" b="0" i="0" u="none" strike="noStrike" kern="1200" cap="none" spc="0" normalizeH="0" baseline="0" noProof="0" dirty="0" smtClean="0">
            <a:ln>
              <a:noFill/>
            </a:ln>
            <a:solidFill>
              <a:srgbClr val="464646"/>
            </a:solidFill>
            <a:effectLst/>
            <a:uLnTx/>
            <a:uFillTx/>
            <a:latin typeface="Arial" panose="020B0604020202020204" pitchFamily="34" charset="0"/>
            <a:cs typeface="Arial" panose="020B0604020202020204" pitchFamily="34" charset="0"/>
          </a:defRPr>
        </a:defPPr>
      </a:lstStyle>
    </a:txDef>
  </a:objectDefaults>
  <a:extraClrSchemeLst/>
</a:theme>
</file>

<file path=ppt/theme/theme7.xml><?xml version="1.0" encoding="utf-8"?>
<a:theme xmlns:a="http://schemas.openxmlformats.org/drawingml/2006/main" name="6_CONTENT Slides">
  <a:themeElements>
    <a:clrScheme name="Wilmington Colours 2023">
      <a:dk1>
        <a:srgbClr val="B41817"/>
      </a:dk1>
      <a:lt1>
        <a:sysClr val="window" lastClr="FFFFFF"/>
      </a:lt1>
      <a:dk2>
        <a:srgbClr val="0B375D"/>
      </a:dk2>
      <a:lt2>
        <a:srgbClr val="F0EFF0"/>
      </a:lt2>
      <a:accent1>
        <a:srgbClr val="B41817"/>
      </a:accent1>
      <a:accent2>
        <a:srgbClr val="5C5857"/>
      </a:accent2>
      <a:accent3>
        <a:srgbClr val="EC7930"/>
      </a:accent3>
      <a:accent4>
        <a:srgbClr val="F9D166"/>
      </a:accent4>
      <a:accent5>
        <a:srgbClr val="199F81"/>
      </a:accent5>
      <a:accent6>
        <a:srgbClr val="1D8AB1"/>
      </a:accent6>
      <a:hlink>
        <a:srgbClr val="EE476F"/>
      </a:hlink>
      <a:folHlink>
        <a:srgbClr val="1773C4"/>
      </a:folHlink>
    </a:clrScheme>
    <a:fontScheme name="Custom 1">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neric Wilmington Template V2_2023" id="{A80A2368-3D82-45DB-9D6C-87831D7143CA}" vid="{4E037DFE-C06B-417F-9D4E-3A85B3B3273E}"/>
    </a:ext>
  </a:extLst>
</a:theme>
</file>

<file path=ppt/theme/theme8.xml><?xml version="1.0" encoding="utf-8"?>
<a:theme xmlns:a="http://schemas.openxmlformats.org/drawingml/2006/main" name="Wilmington Generic Pages White">
  <a:themeElements>
    <a:clrScheme name="Wilmington Plc">
      <a:dk1>
        <a:sysClr val="windowText" lastClr="000000"/>
      </a:dk1>
      <a:lt1>
        <a:sysClr val="window" lastClr="FFFFFF"/>
      </a:lt1>
      <a:dk2>
        <a:srgbClr val="592E2C"/>
      </a:dk2>
      <a:lt2>
        <a:srgbClr val="E3E2E3"/>
      </a:lt2>
      <a:accent1>
        <a:srgbClr val="D7282F"/>
      </a:accent1>
      <a:accent2>
        <a:srgbClr val="E8E8E9"/>
      </a:accent2>
      <a:accent3>
        <a:srgbClr val="F5333F"/>
      </a:accent3>
      <a:accent4>
        <a:srgbClr val="F0EFF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February 2020 plc board Tech Strat" id="{0840CF63-B2BB-4CE7-B9E5-A06C512077E1}" vid="{77EBC8F4-FA65-4EFC-B00D-5E45064C94BF}"/>
    </a:ext>
  </a:extLst>
</a:theme>
</file>

<file path=ppt/theme/theme9.xml><?xml version="1.0" encoding="utf-8"?>
<a:theme xmlns:a="http://schemas.openxmlformats.org/drawingml/2006/main" name="7_CONTENT Slides">
  <a:themeElements>
    <a:clrScheme name="Wilmington Colours 2023">
      <a:dk1>
        <a:srgbClr val="B41817"/>
      </a:dk1>
      <a:lt1>
        <a:sysClr val="window" lastClr="FFFFFF"/>
      </a:lt1>
      <a:dk2>
        <a:srgbClr val="0B375D"/>
      </a:dk2>
      <a:lt2>
        <a:srgbClr val="F0EFF0"/>
      </a:lt2>
      <a:accent1>
        <a:srgbClr val="B41817"/>
      </a:accent1>
      <a:accent2>
        <a:srgbClr val="5C5857"/>
      </a:accent2>
      <a:accent3>
        <a:srgbClr val="EC7930"/>
      </a:accent3>
      <a:accent4>
        <a:srgbClr val="F9D166"/>
      </a:accent4>
      <a:accent5>
        <a:srgbClr val="199F81"/>
      </a:accent5>
      <a:accent6>
        <a:srgbClr val="1D8AB1"/>
      </a:accent6>
      <a:hlink>
        <a:srgbClr val="EE476F"/>
      </a:hlink>
      <a:folHlink>
        <a:srgbClr val="1773C4"/>
      </a:folHlink>
    </a:clrScheme>
    <a:fontScheme name="Custom 1">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neric Wilmington Template V2_2023" id="{A80A2368-3D82-45DB-9D6C-87831D7143CA}" vid="{4E037DFE-C06B-417F-9D4E-3A85B3B3273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CF8A4269ACF0468C9AF36179AFC720" ma:contentTypeVersion="16" ma:contentTypeDescription="Create a new document." ma:contentTypeScope="" ma:versionID="fbbcaa6ca28b25c2473a1bc3b7e5ba0c">
  <xsd:schema xmlns:xsd="http://www.w3.org/2001/XMLSchema" xmlns:xs="http://www.w3.org/2001/XMLSchema" xmlns:p="http://schemas.microsoft.com/office/2006/metadata/properties" xmlns:ns2="20e17de1-d338-42d9-bcc5-af68743efb27" xmlns:ns3="9b08ac6d-ea12-4579-876b-024bb74e86f9" targetNamespace="http://schemas.microsoft.com/office/2006/metadata/properties" ma:root="true" ma:fieldsID="371a51298ff06072758243cf6bf902de" ns2:_="" ns3:_="">
    <xsd:import namespace="20e17de1-d338-42d9-bcc5-af68743efb27"/>
    <xsd:import namespace="9b08ac6d-ea12-4579-876b-024bb74e86f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TaxKeywordTaxHTField" minOccurs="0"/>
                <xsd:element ref="ns3:TaxCatchAll" minOccurs="0"/>
                <xsd:element ref="ns3:TaxCatchAllLabel" minOccurs="0"/>
                <xsd:element ref="ns3:SharedWithUsers" minOccurs="0"/>
                <xsd:element ref="ns3:SharedWithDetails"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e17de1-d338-42d9-bcc5-af68743efb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5" nillable="true" ma:displayName="MediaLengthInSeconds" ma:hidden="true"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b5c61260-af89-434b-b7c2-8c3fb627247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b08ac6d-ea12-4579-876b-024bb74e86f9" elementFormDefault="qualified">
    <xsd:import namespace="http://schemas.microsoft.com/office/2006/documentManagement/types"/>
    <xsd:import namespace="http://schemas.microsoft.com/office/infopath/2007/PartnerControls"/>
    <xsd:element name="TaxKeywordTaxHTField" ma:index="13" nillable="true" ma:taxonomy="true" ma:internalName="TaxKeywordTaxHTField" ma:taxonomyFieldName="TaxKeyword" ma:displayName="Enterprise Keywords" ma:fieldId="{23f27201-bee3-471e-b2e7-b64fd8b7ca38}" ma:taxonomyMulti="true" ma:sspId="b5c61260-af89-434b-b7c2-8c3fb6272474" ma:termSetId="00000000-0000-0000-0000-000000000000" ma:anchorId="00000000-0000-0000-0000-000000000000" ma:open="true" ma:isKeyword="true">
      <xsd:complexType>
        <xsd:sequence>
          <xsd:element ref="pc:Terms" minOccurs="0" maxOccurs="1"/>
        </xsd:sequence>
      </xsd:complexType>
    </xsd:element>
    <xsd:element name="TaxCatchAll" ma:index="14" nillable="true" ma:displayName="Taxonomy Catch All Column" ma:hidden="true" ma:list="{f4c2419e-f707-4a90-92ec-53338e7dc4de}" ma:internalName="TaxCatchAll" ma:showField="CatchAllData" ma:web="9b08ac6d-ea12-4579-876b-024bb74e86f9">
      <xsd:complexType>
        <xsd:complexContent>
          <xsd:extension base="dms:MultiChoiceLookup">
            <xsd:sequence>
              <xsd:element name="Value" type="dms:Lookup" maxOccurs="unbounded" minOccurs="0" nillable="true"/>
            </xsd:sequence>
          </xsd:extension>
        </xsd:complexContent>
      </xsd:complexType>
    </xsd:element>
    <xsd:element name="TaxCatchAllLabel" ma:index="15" nillable="true" ma:displayName="Taxonomy Catch All Column1" ma:hidden="true" ma:list="{f4c2419e-f707-4a90-92ec-53338e7dc4de}" ma:internalName="TaxCatchAllLabel" ma:readOnly="true" ma:showField="CatchAllDataLabel" ma:web="9b08ac6d-ea12-4579-876b-024bb74e86f9">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17"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b08ac6d-ea12-4579-876b-024bb74e86f9" xsi:nil="true"/>
    <lcf76f155ced4ddcb4097134ff3c332f xmlns="20e17de1-d338-42d9-bcc5-af68743efb27">
      <Terms xmlns="http://schemas.microsoft.com/office/infopath/2007/PartnerControls"/>
    </lcf76f155ced4ddcb4097134ff3c332f>
    <TaxKeywordTaxHTField xmlns="9b08ac6d-ea12-4579-876b-024bb74e86f9">
      <Terms xmlns="http://schemas.microsoft.com/office/infopath/2007/PartnerControls"/>
    </TaxKeywordTaxHTField>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0F95E82-4CB6-44C3-9618-0DF6B78F76A5}">
  <ds:schemaRefs>
    <ds:schemaRef ds:uri="20e17de1-d338-42d9-bcc5-af68743efb27"/>
    <ds:schemaRef ds:uri="9b08ac6d-ea12-4579-876b-024bb74e86f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3BFF9D6-F519-48E3-B8D3-B48A145566C7}">
  <ds:schemaRefs>
    <ds:schemaRef ds:uri="20e17de1-d338-42d9-bcc5-af68743efb27"/>
    <ds:schemaRef ds:uri="9b08ac6d-ea12-4579-876b-024bb74e86f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C832F99-BD63-46C9-A712-EE903C59C9E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Generic Wilmington Template V2_2023</Template>
  <TotalTime>129</TotalTime>
  <Words>2659</Words>
  <Application>Microsoft Office PowerPoint</Application>
  <PresentationFormat>Widescreen</PresentationFormat>
  <Paragraphs>614</Paragraphs>
  <Slides>24</Slides>
  <Notes>24</Notes>
  <HiddenSlides>0</HiddenSlides>
  <MMClips>0</MMClips>
  <ScaleCrop>false</ScaleCrop>
  <HeadingPairs>
    <vt:vector size="8" baseType="variant">
      <vt:variant>
        <vt:lpstr>Fonts Used</vt:lpstr>
      </vt:variant>
      <vt:variant>
        <vt:i4>11</vt:i4>
      </vt:variant>
      <vt:variant>
        <vt:lpstr>Theme</vt:lpstr>
      </vt:variant>
      <vt:variant>
        <vt:i4>9</vt:i4>
      </vt:variant>
      <vt:variant>
        <vt:lpstr>Embedded OLE Servers</vt:lpstr>
      </vt:variant>
      <vt:variant>
        <vt:i4>1</vt:i4>
      </vt:variant>
      <vt:variant>
        <vt:lpstr>Slide Titles</vt:lpstr>
      </vt:variant>
      <vt:variant>
        <vt:i4>24</vt:i4>
      </vt:variant>
    </vt:vector>
  </HeadingPairs>
  <TitlesOfParts>
    <vt:vector size="45" baseType="lpstr">
      <vt:lpstr>Arial</vt:lpstr>
      <vt:lpstr>Noto Sans Blk</vt:lpstr>
      <vt:lpstr>Nunito Sans Black</vt:lpstr>
      <vt:lpstr>Nunito Sans</vt:lpstr>
      <vt:lpstr>Calibri</vt:lpstr>
      <vt:lpstr>Aptos</vt:lpstr>
      <vt:lpstr>Noto Sans Light</vt:lpstr>
      <vt:lpstr>Noto Sans</vt:lpstr>
      <vt:lpstr>Times New Roman</vt:lpstr>
      <vt:lpstr>Arial Black</vt:lpstr>
      <vt:lpstr>Courier New</vt:lpstr>
      <vt:lpstr>1_Version Control</vt:lpstr>
      <vt:lpstr>COVER SLIDES</vt:lpstr>
      <vt:lpstr>SPEAKER, QUOTES &amp; CUSTOM slides</vt:lpstr>
      <vt:lpstr>SECTION SLIDES</vt:lpstr>
      <vt:lpstr>5_CONTENT Slides</vt:lpstr>
      <vt:lpstr>KeySlides Presentation Master</vt:lpstr>
      <vt:lpstr>6_CONTENT Slides</vt:lpstr>
      <vt:lpstr>Wilmington Generic Pages White</vt:lpstr>
      <vt:lpstr>7_CONTENT Slides</vt:lpstr>
      <vt:lpstr>think-cell Slide</vt:lpstr>
      <vt:lpstr>Prelim Results 2023/24</vt:lpstr>
      <vt:lpstr>Safe harbour statement.</vt:lpstr>
      <vt:lpstr>PowerPoint Presentation</vt:lpstr>
      <vt:lpstr>PowerPoint Presentation</vt:lpstr>
      <vt:lpstr>Headlines.</vt:lpstr>
      <vt:lpstr>PowerPoint Presentation</vt:lpstr>
      <vt:lpstr>Operating review.</vt:lpstr>
      <vt:lpstr>Group income statement.</vt:lpstr>
      <vt:lpstr>Group cash flow.</vt:lpstr>
      <vt:lpstr>PowerPoint Presentation</vt:lpstr>
      <vt:lpstr>Continued strategic progress in FY24.</vt:lpstr>
      <vt:lpstr>PowerPoint Presentation</vt:lpstr>
      <vt:lpstr>Portfolio Management.</vt:lpstr>
      <vt:lpstr>Wilmington’s purpose.</vt:lpstr>
      <vt:lpstr>Realigned the portfolio to GRC.</vt:lpstr>
      <vt:lpstr>Wilmington’s current and future service provision. </vt:lpstr>
      <vt:lpstr>PowerPoint Presentation</vt:lpstr>
      <vt:lpstr>Technology update.</vt:lpstr>
      <vt:lpstr>RegTech Case Study.</vt:lpstr>
      <vt:lpstr>AI - Opportunities and Risks.</vt:lpstr>
      <vt:lpstr>PowerPoint Presentation</vt:lpstr>
      <vt:lpstr>Current trading and outlook.</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Milner</dc:creator>
  <cp:lastModifiedBy>Jane Slinger-Brennan</cp:lastModifiedBy>
  <cp:revision>7</cp:revision>
  <cp:lastPrinted>2024-09-12T09:06:54Z</cp:lastPrinted>
  <dcterms:created xsi:type="dcterms:W3CDTF">2024-01-12T15:33:00Z</dcterms:created>
  <dcterms:modified xsi:type="dcterms:W3CDTF">2024-09-16T09:10:48Z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0x01010059CF8A4269ACF0468C9AF36179AFC720</vt:lpwstr>
  </property>
  <property fmtid="{D5CDD505-2E9C-101B-9397-08002B2CF9AE}" pid="3" name="ArticulateGUID">
    <vt:lpwstr>93B60EA2-2B78-4DEC-8CB4-714A0B0F6006</vt:lpwstr>
  </property>
  <property fmtid="{D5CDD505-2E9C-101B-9397-08002B2CF9AE}" pid="4" name="ArticulatePath">
    <vt:lpwstr>ICA Slide Template 2019</vt:lpwstr>
  </property>
  <property fmtid="{D5CDD505-2E9C-101B-9397-08002B2CF9AE}" pid="5" name="TaxKeyword">
    <vt:lpwstr/>
  </property>
  <property fmtid="{D5CDD505-2E9C-101B-9397-08002B2CF9AE}" pid="6" name="MediaServiceImageTags">
    <vt:lpwstr/>
  </property>
</Properties>
</file>